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56" r:id="rId7"/>
    <p:sldId id="304" r:id="rId8"/>
    <p:sldId id="305" r:id="rId9"/>
    <p:sldId id="306" r:id="rId10"/>
    <p:sldId id="307" r:id="rId11"/>
    <p:sldId id="315" r:id="rId12"/>
    <p:sldId id="313" r:id="rId13"/>
    <p:sldId id="314" r:id="rId14"/>
    <p:sldId id="309" r:id="rId15"/>
    <p:sldId id="311" r:id="rId16"/>
    <p:sldId id="308" r:id="rId17"/>
    <p:sldId id="316" r:id="rId18"/>
    <p:sldId id="294" r:id="rId19"/>
    <p:sldId id="292" r:id="rId20"/>
    <p:sldId id="317" r:id="rId21"/>
    <p:sldId id="319" r:id="rId22"/>
    <p:sldId id="299" r:id="rId23"/>
    <p:sldId id="298" r:id="rId24"/>
    <p:sldId id="302" r:id="rId25"/>
    <p:sldId id="321" r:id="rId26"/>
    <p:sldId id="303" r:id="rId27"/>
    <p:sldId id="291" r:id="rId28"/>
    <p:sldId id="287" r:id="rId29"/>
    <p:sldId id="288" r:id="rId30"/>
    <p:sldId id="300" r:id="rId31"/>
    <p:sldId id="301" r:id="rId32"/>
    <p:sldId id="289" r:id="rId33"/>
    <p:sldId id="290" r:id="rId34"/>
    <p:sldId id="285" r:id="rId35"/>
    <p:sldId id="286" r:id="rId36"/>
    <p:sldId id="284" r:id="rId37"/>
    <p:sldId id="293" r:id="rId38"/>
    <p:sldId id="257" r:id="rId39"/>
    <p:sldId id="322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2020-05-28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2020-05-28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akartidningen.se/opinion/debatt/2020/04/viktigt-med-verktyg-mot-moralisk-stress-under-och-efter-covid-19/?utm_source=Paloma" TargetMode="External"/><Relationship Id="rId2" Type="http://schemas.openxmlformats.org/officeDocument/2006/relationships/hyperlink" Target="https://palliativtutvecklingscentrum.se/wp-content/uploads/2020/04/DNS_Covid-19_infektion_200401-1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ocialstyrelsen.se/globalassets/sharepoint-dokument/dokument-webb/ovrigt/kompletteringsutbildning-vard-omsorg-covid19.pdf" TargetMode="External"/><Relationship Id="rId5" Type="http://schemas.openxmlformats.org/officeDocument/2006/relationships/hyperlink" Target="https://www.stockholmssjukhem.se/topplankar/forskning-och-utbildning/kunskapsstod-covid-19" TargetMode="External"/><Relationship Id="rId4" Type="http://schemas.openxmlformats.org/officeDocument/2006/relationships/hyperlink" Target="https://www.socialstyrelsen.se/globalassets/sharepoint-dokument/dokument-webb/ovrigt/lakemedelsbehandling-livets-slutskede-covid19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660" y="2848191"/>
            <a:ext cx="6950421" cy="1311128"/>
          </a:xfrm>
        </p:spPr>
        <p:txBody>
          <a:bodyPr/>
          <a:lstStyle/>
          <a:p>
            <a:r>
              <a:rPr lang="sv-SE" dirty="0"/>
              <a:t>Vårdvalsråd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857" y="4366391"/>
            <a:ext cx="5599074" cy="645902"/>
          </a:xfrm>
        </p:spPr>
        <p:txBody>
          <a:bodyPr/>
          <a:lstStyle/>
          <a:p>
            <a:r>
              <a:rPr lang="sv-SE" dirty="0"/>
              <a:t>28 maj, Madelene Johanzon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DBC527F-F09D-4FEA-AD8B-5EF1DE65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84" y="616621"/>
            <a:ext cx="4220545" cy="596235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6A30D6A-764B-42B4-A60E-64B86E535D08}"/>
              </a:ext>
            </a:extLst>
          </p:cNvPr>
          <p:cNvSpPr txBox="1"/>
          <p:nvPr/>
        </p:nvSpPr>
        <p:spPr>
          <a:xfrm>
            <a:off x="1545771" y="3727566"/>
            <a:ext cx="19928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Medicinsk kvalitet</a:t>
            </a:r>
          </a:p>
          <a:p>
            <a:r>
              <a:rPr lang="sv-SE" dirty="0"/>
              <a:t>Kontinuitet</a:t>
            </a:r>
          </a:p>
          <a:p>
            <a:r>
              <a:rPr lang="sv-SE" dirty="0"/>
              <a:t>Arbetsmiljö</a:t>
            </a:r>
          </a:p>
          <a:p>
            <a:r>
              <a:rPr lang="sv-SE" dirty="0"/>
              <a:t>Samverkan</a:t>
            </a:r>
          </a:p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09AD9FA-7046-47B3-95FB-C88E09568B0B}"/>
              </a:ext>
            </a:extLst>
          </p:cNvPr>
          <p:cNvSpPr/>
          <p:nvPr/>
        </p:nvSpPr>
        <p:spPr>
          <a:xfrm>
            <a:off x="1424475" y="17994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464646"/>
                </a:solidFill>
                <a:latin typeface="&amp;quot"/>
              </a:rPr>
              <a:t>God och jämlik hälsa och vård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464646"/>
                </a:solidFill>
                <a:latin typeface="&amp;quot"/>
              </a:rPr>
              <a:t>Utveckling av vården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464646"/>
                </a:solidFill>
                <a:latin typeface="&amp;quot"/>
              </a:rPr>
              <a:t>Regional och lokal samverkan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464646"/>
                </a:solidFill>
                <a:latin typeface="&amp;quot"/>
              </a:rPr>
              <a:t>Psykisk hälsa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464646"/>
                </a:solidFill>
                <a:latin typeface="&amp;quot"/>
              </a:rPr>
              <a:t>Kunskapsbaserad hälso- och sjukvård och forskning</a:t>
            </a:r>
          </a:p>
        </p:txBody>
      </p:sp>
    </p:spTree>
    <p:extLst>
      <p:ext uri="{BB962C8B-B14F-4D97-AF65-F5344CB8AC3E}">
        <p14:creationId xmlns:p14="http://schemas.microsoft.com/office/powerpoint/2010/main" val="206574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105" y="3194887"/>
            <a:ext cx="6950421" cy="1311128"/>
          </a:xfrm>
        </p:spPr>
        <p:txBody>
          <a:bodyPr/>
          <a:lstStyle/>
          <a:p>
            <a:r>
              <a:rPr lang="sv-SE" dirty="0"/>
              <a:t>Ny områdeschef, men samma Madelene…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18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96772C-3072-4BAA-8E43-56B523AF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385" y="417048"/>
            <a:ext cx="5760000" cy="1311128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95098D-B536-4C65-A17F-7E51CFB2B504}"/>
              </a:ext>
            </a:extLst>
          </p:cNvPr>
          <p:cNvSpPr/>
          <p:nvPr/>
        </p:nvSpPr>
        <p:spPr>
          <a:xfrm>
            <a:off x="2847740" y="1228397"/>
            <a:ext cx="87634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MAS-gruppen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Prioritering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Korten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Palliativa teamet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Palliativa ordinationer från Socialstyrelsen, </a:t>
            </a:r>
            <a:r>
              <a:rPr lang="sv-SE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inkl</a:t>
            </a: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syrgas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De kommunala läkemedelsförråden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Inhalationsbeh</a:t>
            </a: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på VC, i hemmet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Övrigt mtrl, bra länkar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3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95098D-B536-4C65-A17F-7E51CFB2B504}"/>
              </a:ext>
            </a:extLst>
          </p:cNvPr>
          <p:cNvSpPr/>
          <p:nvPr/>
        </p:nvSpPr>
        <p:spPr>
          <a:xfrm>
            <a:off x="2997886" y="1384183"/>
            <a:ext cx="87634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Tyck till ! Avbryt, ställ frågor. Jag tar med det jag inte kan svara på direkt.</a:t>
            </a:r>
          </a:p>
          <a:p>
            <a:pPr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8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6FA410-A58B-447B-BC9D-B54C70B5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4" y="1228327"/>
            <a:ext cx="10459213" cy="396349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26CB460-293D-4494-A4C0-3037E2C5D0B2}"/>
              </a:ext>
            </a:extLst>
          </p:cNvPr>
          <p:cNvSpPr txBox="1"/>
          <p:nvPr/>
        </p:nvSpPr>
        <p:spPr>
          <a:xfrm rot="20240630">
            <a:off x="280203" y="2776633"/>
            <a:ext cx="5907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GÄLLER INTE LÄNGRE</a:t>
            </a:r>
          </a:p>
        </p:txBody>
      </p:sp>
    </p:spTree>
    <p:extLst>
      <p:ext uri="{BB962C8B-B14F-4D97-AF65-F5344CB8AC3E}">
        <p14:creationId xmlns:p14="http://schemas.microsoft.com/office/powerpoint/2010/main" val="254818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BC5396-C18F-4C80-B7FD-E799ED7F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34" y="2418213"/>
            <a:ext cx="9153331" cy="397597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D2BF92-D150-45B8-BB06-B3C7491B4FA4}"/>
              </a:ext>
            </a:extLst>
          </p:cNvPr>
          <p:cNvSpPr txBox="1"/>
          <p:nvPr/>
        </p:nvSpPr>
        <p:spPr>
          <a:xfrm>
            <a:off x="1519334" y="1436914"/>
            <a:ext cx="754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Restsituation </a:t>
            </a:r>
            <a:r>
              <a:rPr lang="sv-SE" sz="2400" dirty="0" err="1"/>
              <a:t>propofol</a:t>
            </a:r>
            <a:r>
              <a:rPr lang="sv-SE" sz="2400" dirty="0"/>
              <a:t> –</a:t>
            </a:r>
            <a:r>
              <a:rPr lang="sv-SE" sz="2400" dirty="0" err="1"/>
              <a:t>midazolam</a:t>
            </a:r>
            <a:r>
              <a:rPr lang="sv-SE" sz="2400" dirty="0"/>
              <a:t> – </a:t>
            </a:r>
            <a:r>
              <a:rPr lang="sv-SE" sz="2400" dirty="0" err="1"/>
              <a:t>diazepam</a:t>
            </a:r>
            <a:r>
              <a:rPr lang="sv-SE" sz="2400" dirty="0"/>
              <a:t> … osv</a:t>
            </a:r>
          </a:p>
        </p:txBody>
      </p:sp>
    </p:spTree>
    <p:extLst>
      <p:ext uri="{BB962C8B-B14F-4D97-AF65-F5344CB8AC3E}">
        <p14:creationId xmlns:p14="http://schemas.microsoft.com/office/powerpoint/2010/main" val="162461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0D2BF92-D150-45B8-BB06-B3C7491B4FA4}"/>
              </a:ext>
            </a:extLst>
          </p:cNvPr>
          <p:cNvSpPr txBox="1"/>
          <p:nvPr/>
        </p:nvSpPr>
        <p:spPr>
          <a:xfrm>
            <a:off x="1519334" y="1436914"/>
            <a:ext cx="754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Restsituation </a:t>
            </a:r>
            <a:r>
              <a:rPr lang="sv-SE" sz="2400" dirty="0" err="1"/>
              <a:t>propofol</a:t>
            </a:r>
            <a:r>
              <a:rPr lang="sv-SE" sz="2400" dirty="0"/>
              <a:t> –</a:t>
            </a:r>
            <a:r>
              <a:rPr lang="sv-SE" sz="2400" dirty="0" err="1"/>
              <a:t>midazolam</a:t>
            </a:r>
            <a:r>
              <a:rPr lang="sv-SE" sz="2400" dirty="0"/>
              <a:t> – </a:t>
            </a:r>
            <a:r>
              <a:rPr lang="sv-SE" sz="2400" dirty="0" err="1"/>
              <a:t>diazepam</a:t>
            </a:r>
            <a:r>
              <a:rPr lang="sv-SE" sz="2400" dirty="0"/>
              <a:t> … osv</a:t>
            </a:r>
          </a:p>
          <a:p>
            <a:endParaRPr lang="sv-SE" sz="2400" dirty="0"/>
          </a:p>
          <a:p>
            <a:r>
              <a:rPr lang="sv-SE" sz="2400" dirty="0"/>
              <a:t>Vi är redo med ny rutin men vi har…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120B79B-8A2A-4DD8-AB24-16692B0EABB4}"/>
              </a:ext>
            </a:extLst>
          </p:cNvPr>
          <p:cNvSpPr txBox="1"/>
          <p:nvPr/>
        </p:nvSpPr>
        <p:spPr>
          <a:xfrm>
            <a:off x="2808514" y="3573623"/>
            <a:ext cx="3538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/>
              <a:t>IS I MAGEN</a:t>
            </a:r>
          </a:p>
        </p:txBody>
      </p:sp>
    </p:spTree>
    <p:extLst>
      <p:ext uri="{BB962C8B-B14F-4D97-AF65-F5344CB8AC3E}">
        <p14:creationId xmlns:p14="http://schemas.microsoft.com/office/powerpoint/2010/main" val="63016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44E67C3-EA5F-4475-BFF6-9F804885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23" y="662189"/>
            <a:ext cx="6655135" cy="58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F665627-F059-46B9-AC55-ADBC511D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6" y="676451"/>
            <a:ext cx="8932464" cy="5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9E2D226-7B19-4223-B124-19CA295F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16" y="0"/>
            <a:ext cx="4964567" cy="69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3331" y="2215172"/>
            <a:ext cx="6950421" cy="1311128"/>
          </a:xfrm>
        </p:spPr>
        <p:txBody>
          <a:bodyPr/>
          <a:lstStyle/>
          <a:p>
            <a:r>
              <a:rPr lang="sv-SE" dirty="0"/>
              <a:t>Ny områdeschef…</a:t>
            </a:r>
          </a:p>
        </p:txBody>
      </p:sp>
      <p:pic>
        <p:nvPicPr>
          <p:cNvPr id="4" name="Bildobjekt 3" descr="En bild som visar inomhus, bärbar dator, dator, sitter&#10;&#10;Automatiskt genererad beskrivning">
            <a:extLst>
              <a:ext uri="{FF2B5EF4-FFF2-40B4-BE49-F238E27FC236}">
                <a16:creationId xmlns:a16="http://schemas.microsoft.com/office/drawing/2014/main" id="{7915E71F-C2FE-4D9A-9C67-40711F31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4639" y="2063150"/>
            <a:ext cx="3218389" cy="2413791"/>
          </a:xfrm>
          <a:prstGeom prst="rect">
            <a:avLst/>
          </a:prstGeom>
        </p:spPr>
      </p:pic>
      <p:pic>
        <p:nvPicPr>
          <p:cNvPr id="5" name="Bildobjekt 4" descr="En bild som visar inomhus, säng, lägger, liggande&#10;&#10;Automatiskt genererad beskrivning">
            <a:extLst>
              <a:ext uri="{FF2B5EF4-FFF2-40B4-BE49-F238E27FC236}">
                <a16:creationId xmlns:a16="http://schemas.microsoft.com/office/drawing/2014/main" id="{9769597C-864F-4877-AF3D-CF79244B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94" y="1903403"/>
            <a:ext cx="3582618" cy="26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9E2D226-7B19-4223-B124-19CA295F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16" y="0"/>
            <a:ext cx="4964567" cy="696725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B6B010-D07C-4703-90F5-86ED7AB1201F}"/>
              </a:ext>
            </a:extLst>
          </p:cNvPr>
          <p:cNvSpPr/>
          <p:nvPr/>
        </p:nvSpPr>
        <p:spPr>
          <a:xfrm>
            <a:off x="856418" y="4777273"/>
            <a:ext cx="3709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Segoe UI" panose="020B0502040204020203" pitchFamily="34" charset="0"/>
                <a:ea typeface="Calibri" panose="020F0502020204030204" pitchFamily="34" charset="0"/>
              </a:rPr>
              <a:t>klinisk undersökning vid dödsfall</a:t>
            </a:r>
            <a:endParaRPr lang="sv-SE" sz="16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2B8010-02F5-4AA5-ACBA-96DCDBCE0237}"/>
              </a:ext>
            </a:extLst>
          </p:cNvPr>
          <p:cNvSpPr txBox="1">
            <a:spLocks/>
          </p:cNvSpPr>
          <p:nvPr/>
        </p:nvSpPr>
        <p:spPr>
          <a:xfrm>
            <a:off x="500791" y="5270482"/>
            <a:ext cx="6730433" cy="75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Dokumentera vårdplaner, </a:t>
            </a:r>
          </a:p>
          <a:p>
            <a:r>
              <a:rPr lang="sv-SE" sz="1800" dirty="0" err="1"/>
              <a:t>ev</a:t>
            </a:r>
            <a:r>
              <a:rPr lang="sv-SE" sz="1800" dirty="0"/>
              <a:t> brytpunktsamtal</a:t>
            </a:r>
          </a:p>
        </p:txBody>
      </p:sp>
    </p:spTree>
    <p:extLst>
      <p:ext uri="{BB962C8B-B14F-4D97-AF65-F5344CB8AC3E}">
        <p14:creationId xmlns:p14="http://schemas.microsoft.com/office/powerpoint/2010/main" val="227000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7097E95-6E42-4491-BF86-56C697AF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72" y="177448"/>
            <a:ext cx="4819456" cy="68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D3D45B1-1FA9-4725-B803-42C0ECAC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24" y="438540"/>
            <a:ext cx="13131195" cy="56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9BC064-C690-4CCE-BB62-ED5240B2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8" y="877077"/>
            <a:ext cx="9920232" cy="53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2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3406776-E12C-4C2D-8629-754277ED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69" y="279917"/>
            <a:ext cx="5774674" cy="8515037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5A9F6610-5623-48DA-AA8B-A1DFF78B33BE}"/>
              </a:ext>
            </a:extLst>
          </p:cNvPr>
          <p:cNvSpPr/>
          <p:nvPr/>
        </p:nvSpPr>
        <p:spPr>
          <a:xfrm>
            <a:off x="2401430" y="1851982"/>
            <a:ext cx="1498862" cy="4713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9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4DE3B2C-427D-4A26-8FCA-1E261EC1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06" y="1676400"/>
            <a:ext cx="948763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72E657C-46C0-48A9-99F7-AD1511A4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1"/>
            <a:ext cx="10658239" cy="69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6058C8-2B23-4E64-85B1-E03C6527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56" y="690466"/>
            <a:ext cx="11002859" cy="5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0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6174CD2-AC74-4EF5-B88E-D09BB15A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98" y="468522"/>
            <a:ext cx="12920900" cy="59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4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43E8D03-6B2A-4248-9D57-22945995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30" y="-1"/>
            <a:ext cx="5155292" cy="7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säng, lägger, liggande&#10;&#10;Automatiskt genererad beskrivning">
            <a:extLst>
              <a:ext uri="{FF2B5EF4-FFF2-40B4-BE49-F238E27FC236}">
                <a16:creationId xmlns:a16="http://schemas.microsoft.com/office/drawing/2014/main" id="{6ADA8E89-8FE9-49D5-B16A-B5A71BC5B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24" y="1715734"/>
            <a:ext cx="3574144" cy="268060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E94DF4E-10F9-4E35-8CDB-489A46E46EE5}"/>
              </a:ext>
            </a:extLst>
          </p:cNvPr>
          <p:cNvSpPr/>
          <p:nvPr/>
        </p:nvSpPr>
        <p:spPr>
          <a:xfrm>
            <a:off x="3976744" y="1390264"/>
            <a:ext cx="87634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Distriktsläkare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Silvialäkare, Minnesmottagningen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Fd</a:t>
            </a: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chef vårdcentral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Ordf Läkemedelskommittén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Värmländsk samverkan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v-S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Nationellt engagemang i NPO Äldres hälsa</a:t>
            </a:r>
          </a:p>
        </p:txBody>
      </p:sp>
    </p:spTree>
    <p:extLst>
      <p:ext uri="{BB962C8B-B14F-4D97-AF65-F5344CB8AC3E}">
        <p14:creationId xmlns:p14="http://schemas.microsoft.com/office/powerpoint/2010/main" val="170035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8D3691-280B-49EE-BE29-1D33D860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50" y="66675"/>
            <a:ext cx="5478138" cy="76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D0EF67-23DD-45AC-BEB5-A707670A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447869"/>
            <a:ext cx="9536993" cy="61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04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2ABC4EC-19E9-4D51-BAD4-3529103541CC}"/>
              </a:ext>
            </a:extLst>
          </p:cNvPr>
          <p:cNvSpPr/>
          <p:nvPr/>
        </p:nvSpPr>
        <p:spPr>
          <a:xfrm>
            <a:off x="1772873" y="251669"/>
            <a:ext cx="93509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Bra samtalsstöd med exempel på hur man kan tänka.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Väldigt bra!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https://palliativtutvecklingscentrum.se/wp-content/uploads/2020/04/DNS_Covid-19_infektion_200401-1.pdf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Att stödja personal i samband med moralisk stress.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Viktigt!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https://lakartidningen.se/opinion/debatt/2020/04/viktigt-med-verktyg-mot-moralisk-stress-under-och-efter-covid-19/?utm_source=Paloma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Palliativ vård – För läkare och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ssk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Symtomlindring  i livets slutskede Läkemedelsbehandling i palliativ vård vid covid-19</a:t>
            </a:r>
          </a:p>
          <a:p>
            <a:pPr>
              <a:spcAft>
                <a:spcPts val="0"/>
              </a:spcAft>
            </a:pP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https://www.socialstyrelsen.se/globalassets/sharepoint-dokument/dokument-webb/ovrigt/lakemedelsbehandling-livets-slutskede-covid19.pdf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Film om palliativ symtomlindring vid covid-19 i allmän palliativ vård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 14 min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https://www.stockholmssjukhem.se/topplankar/forskning-och-utbildning/kunskapsstod-covid-19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Bildspel om covid19, hygienrutiner, skyddsutrustning, 21 bilder.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Kortfattat!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https://www.socialstyrelsen.se/globalassets/sharepoint-dokument/dokument-webb/ovrigt/kompletteringsutbildning-vard-omsorg-covid19.pdf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2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96772C-3072-4BAA-8E43-56B523AF7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Funderingar ?</a:t>
            </a:r>
          </a:p>
        </p:txBody>
      </p:sp>
    </p:spTree>
    <p:extLst>
      <p:ext uri="{BB962C8B-B14F-4D97-AF65-F5344CB8AC3E}">
        <p14:creationId xmlns:p14="http://schemas.microsoft.com/office/powerpoint/2010/main" val="893504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252" y="4986364"/>
            <a:ext cx="6950421" cy="1311128"/>
          </a:xfrm>
        </p:spPr>
        <p:txBody>
          <a:bodyPr/>
          <a:lstStyle/>
          <a:p>
            <a:r>
              <a:rPr lang="sv-SE" dirty="0"/>
              <a:t>Ny områdeschef, </a:t>
            </a:r>
            <a:br>
              <a:rPr lang="sv-SE" dirty="0"/>
            </a:br>
            <a:r>
              <a:rPr lang="sv-SE" dirty="0"/>
              <a:t>men samma </a:t>
            </a:r>
            <a:br>
              <a:rPr lang="sv-SE" dirty="0"/>
            </a:br>
            <a:r>
              <a:rPr lang="sv-SE" dirty="0"/>
              <a:t>Madelene…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 descr="En bild som visar utomhus, gräs, träd, växt&#10;&#10;Automatiskt genererad beskrivning">
            <a:extLst>
              <a:ext uri="{FF2B5EF4-FFF2-40B4-BE49-F238E27FC236}">
                <a16:creationId xmlns:a16="http://schemas.microsoft.com/office/drawing/2014/main" id="{232755E1-7E19-4842-B4A7-B1BE7067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03" y="905245"/>
            <a:ext cx="5097146" cy="48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CAD37F3-79A9-4EED-B37F-6F442831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" y="1586205"/>
            <a:ext cx="6742668" cy="392818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B173176-C8DE-43BA-9C97-2C758AE0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484" y="1382089"/>
            <a:ext cx="5333320" cy="45553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5DCF95C-FDC2-43A7-B056-E00E21536189}"/>
              </a:ext>
            </a:extLst>
          </p:cNvPr>
          <p:cNvSpPr txBox="1"/>
          <p:nvPr/>
        </p:nvSpPr>
        <p:spPr>
          <a:xfrm>
            <a:off x="410546" y="51387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Aktuellt</a:t>
            </a:r>
          </a:p>
        </p:txBody>
      </p:sp>
    </p:spTree>
    <p:extLst>
      <p:ext uri="{BB962C8B-B14F-4D97-AF65-F5344CB8AC3E}">
        <p14:creationId xmlns:p14="http://schemas.microsoft.com/office/powerpoint/2010/main" val="30197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44F793-6C23-415D-9F2E-5F811153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82" y="964032"/>
            <a:ext cx="6644562" cy="40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8627A28-1659-4D16-9BA9-CDFE4A51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00" y="1860410"/>
            <a:ext cx="2934344" cy="31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8627A28-1659-4D16-9BA9-CDFE4A51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00" y="1860410"/>
            <a:ext cx="2934344" cy="313717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956AAF-4629-4154-9CE2-D527D649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01" y="1054358"/>
            <a:ext cx="4749281" cy="4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8627A28-1659-4D16-9BA9-CDFE4A51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57" y="1860410"/>
            <a:ext cx="2934344" cy="313717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956AAF-4629-4154-9CE2-D527D649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83" y="989044"/>
            <a:ext cx="4749281" cy="4749281"/>
          </a:xfrm>
          <a:prstGeom prst="rect">
            <a:avLst/>
          </a:prstGeom>
        </p:spPr>
      </p:pic>
      <p:sp>
        <p:nvSpPr>
          <p:cNvPr id="5" name="Multiplikationstecken 4">
            <a:extLst>
              <a:ext uri="{FF2B5EF4-FFF2-40B4-BE49-F238E27FC236}">
                <a16:creationId xmlns:a16="http://schemas.microsoft.com/office/drawing/2014/main" id="{1E6A1119-E227-41EE-ACC1-48D4F297423F}"/>
              </a:ext>
            </a:extLst>
          </p:cNvPr>
          <p:cNvSpPr/>
          <p:nvPr/>
        </p:nvSpPr>
        <p:spPr>
          <a:xfrm>
            <a:off x="3690137" y="888333"/>
            <a:ext cx="5584491" cy="5081334"/>
          </a:xfrm>
          <a:prstGeom prst="mathMultiply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51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kärmbild, foto, lastbil, man&#10;&#10;Automatiskt genererad beskrivning">
            <a:extLst>
              <a:ext uri="{FF2B5EF4-FFF2-40B4-BE49-F238E27FC236}">
                <a16:creationId xmlns:a16="http://schemas.microsoft.com/office/drawing/2014/main" id="{6C2CB3CA-FBF4-4BB1-BE5C-8D0B50051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26" y="616622"/>
            <a:ext cx="3258692" cy="578417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DBC527F-F09D-4FEA-AD8B-5EF1DE65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84" y="616621"/>
            <a:ext cx="4220545" cy="59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097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2367C765E134EB7A74BEA9B11069F" ma:contentTypeVersion="12" ma:contentTypeDescription="Create a new document." ma:contentTypeScope="" ma:versionID="b5d3662edde6744b9e4c776fbea05f9a">
  <xsd:schema xmlns:xsd="http://www.w3.org/2001/XMLSchema" xmlns:xs="http://www.w3.org/2001/XMLSchema" xmlns:p="http://schemas.microsoft.com/office/2006/metadata/properties" xmlns:ns1="http://schemas.microsoft.com/sharepoint/v3" xmlns:ns3="040391a5-cf7e-492c-aa72-10cc3421db48" xmlns:ns4="fc8edb03-35d4-4b23-81d8-4893a59ba910" targetNamespace="http://schemas.microsoft.com/office/2006/metadata/properties" ma:root="true" ma:fieldsID="92286f76beb6bb609d954c1c3bed2334" ns1:_="" ns3:_="" ns4:_="">
    <xsd:import namespace="http://schemas.microsoft.com/sharepoint/v3"/>
    <xsd:import namespace="040391a5-cf7e-492c-aa72-10cc3421db48"/>
    <xsd:import namespace="fc8edb03-35d4-4b23-81d8-4893a59ba9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391a5-cf7e-492c-aa72-10cc3421db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edb03-35d4-4b23-81d8-4893a59ba9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BA8EF-90C9-4EE6-A812-4E702D869D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0685E-F464-41F6-AD7D-B8F9804D5E8E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fc8edb03-35d4-4b23-81d8-4893a59ba910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040391a5-cf7e-492c-aa72-10cc3421db4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B327B6-D89C-4430-82F9-A72279450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0391a5-cf7e-492c-aa72-10cc3421db48"/>
    <ds:schemaRef ds:uri="fc8edb03-35d4-4b23-81d8-4893a59ba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473</TotalTime>
  <Words>325</Words>
  <Application>Microsoft Office PowerPoint</Application>
  <PresentationFormat>Bredbild</PresentationFormat>
  <Paragraphs>64</Paragraphs>
  <Slides>34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34</vt:i4>
      </vt:variant>
    </vt:vector>
  </HeadingPairs>
  <TitlesOfParts>
    <vt:vector size="42" baseType="lpstr">
      <vt:lpstr>&amp;quot</vt:lpstr>
      <vt:lpstr>Arial</vt:lpstr>
      <vt:lpstr>Calibri</vt:lpstr>
      <vt:lpstr>Courier New</vt:lpstr>
      <vt:lpstr>Segoe UI</vt:lpstr>
      <vt:lpstr>Region Varmland</vt:lpstr>
      <vt:lpstr>Region Varmland Grå</vt:lpstr>
      <vt:lpstr>Stor rubrik</vt:lpstr>
      <vt:lpstr>Vårdvalsråd</vt:lpstr>
      <vt:lpstr>Ny områdeschef…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Ny områdeschef, men samma Madelene… </vt:lpstr>
      <vt:lpstr>Agenda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Funderingar ?</vt:lpstr>
      <vt:lpstr>Ny områdeschef,  men samma  Madelene…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Madelene Johanzon</dc:creator>
  <cp:lastModifiedBy>Berit Bryske</cp:lastModifiedBy>
  <cp:revision>9</cp:revision>
  <dcterms:created xsi:type="dcterms:W3CDTF">2020-04-16T10:52:37Z</dcterms:created>
  <dcterms:modified xsi:type="dcterms:W3CDTF">2020-05-28T12:40:04Z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0x0101003152367C765E134EB7A74BEA9B11069F</vt:lpwstr>
  </property>
</Properties>
</file>