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4" r:id="rId2"/>
    <p:sldId id="256" r:id="rId3"/>
    <p:sldId id="257" r:id="rId4"/>
    <p:sldId id="261" r:id="rId5"/>
    <p:sldId id="258" r:id="rId6"/>
    <p:sldId id="260" r:id="rId7"/>
    <p:sldId id="262" r:id="rId8"/>
    <p:sldId id="263" r:id="rId9"/>
  </p:sldIdLst>
  <p:sldSz cx="9144000" cy="6858000" type="screen4x3"/>
  <p:notesSz cx="6858000" cy="9144000"/>
  <p:defaultTextStyle>
    <a:defPPr>
      <a:defRPr lang="sv-SE"/>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5A205F4B-E89B-46A8-B21D-E2AFC72FB172}"/>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sv-SE"/>
          </a:p>
        </p:txBody>
      </p:sp>
      <p:sp>
        <p:nvSpPr>
          <p:cNvPr id="14339" name="Rectangle 3">
            <a:extLst>
              <a:ext uri="{FF2B5EF4-FFF2-40B4-BE49-F238E27FC236}">
                <a16:creationId xmlns:a16="http://schemas.microsoft.com/office/drawing/2014/main" id="{4322350D-6749-43D6-B897-155F8EA89813}"/>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sv-SE"/>
          </a:p>
        </p:txBody>
      </p:sp>
      <p:sp>
        <p:nvSpPr>
          <p:cNvPr id="10244" name="Rectangle 4">
            <a:extLst>
              <a:ext uri="{FF2B5EF4-FFF2-40B4-BE49-F238E27FC236}">
                <a16:creationId xmlns:a16="http://schemas.microsoft.com/office/drawing/2014/main" id="{022F324B-7ADE-4CAA-8C7A-00E9313B2B4A}"/>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a:extLst>
              <a:ext uri="{FF2B5EF4-FFF2-40B4-BE49-F238E27FC236}">
                <a16:creationId xmlns:a16="http://schemas.microsoft.com/office/drawing/2014/main" id="{B22EFC62-6C00-4AB7-995F-914A983DC9F6}"/>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14342" name="Rectangle 6">
            <a:extLst>
              <a:ext uri="{FF2B5EF4-FFF2-40B4-BE49-F238E27FC236}">
                <a16:creationId xmlns:a16="http://schemas.microsoft.com/office/drawing/2014/main" id="{1A02FD24-A801-42BC-BF0D-80CA5D415CEB}"/>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sv-SE"/>
          </a:p>
        </p:txBody>
      </p:sp>
      <p:sp>
        <p:nvSpPr>
          <p:cNvPr id="14343" name="Rectangle 7">
            <a:extLst>
              <a:ext uri="{FF2B5EF4-FFF2-40B4-BE49-F238E27FC236}">
                <a16:creationId xmlns:a16="http://schemas.microsoft.com/office/drawing/2014/main" id="{2D9F54BF-CFE6-484C-9B3E-874CA9C69B04}"/>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DE2D631-6C10-47AA-ABAF-0A83383E75B0}" type="slidenum">
              <a:rPr lang="sv-SE" altLang="sv-SE"/>
              <a:pPr/>
              <a:t>‹#›</a:t>
            </a:fld>
            <a:endParaRPr lang="sv-SE" altLang="sv-S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C7E918C3-BDDA-49EA-8A6F-7621DB323AF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83A3B2A3-2A28-45CD-9216-01AFD65E6F16}" type="slidenum">
              <a:rPr lang="sv-SE" altLang="sv-SE"/>
              <a:pPr eaLnBrk="1" hangingPunct="1">
                <a:spcBef>
                  <a:spcPct val="0"/>
                </a:spcBef>
              </a:pPr>
              <a:t>2</a:t>
            </a:fld>
            <a:endParaRPr lang="sv-SE" altLang="sv-SE"/>
          </a:p>
        </p:txBody>
      </p:sp>
      <p:sp>
        <p:nvSpPr>
          <p:cNvPr id="11267" name="Rectangle 2">
            <a:extLst>
              <a:ext uri="{FF2B5EF4-FFF2-40B4-BE49-F238E27FC236}">
                <a16:creationId xmlns:a16="http://schemas.microsoft.com/office/drawing/2014/main" id="{44FC2373-1A25-45E8-BB5B-FB54EDD86F1A}"/>
              </a:ext>
            </a:extLst>
          </p:cNvPr>
          <p:cNvSpPr>
            <a:spLocks noRot="1" noChangeArrowheads="1" noTextEdit="1"/>
          </p:cNvSpPr>
          <p:nvPr>
            <p:ph type="sldImg"/>
          </p:nvPr>
        </p:nvSpPr>
        <p:spPr>
          <a:ln/>
        </p:spPr>
      </p:sp>
      <p:sp>
        <p:nvSpPr>
          <p:cNvPr id="11268" name="Rectangle 3">
            <a:extLst>
              <a:ext uri="{FF2B5EF4-FFF2-40B4-BE49-F238E27FC236}">
                <a16:creationId xmlns:a16="http://schemas.microsoft.com/office/drawing/2014/main" id="{62F8C602-8152-40A6-BF07-29F7B89D0BA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sv-SE">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a:t>Klicka här för att ändra format på underrubrik i bakgrunden</a:t>
            </a:r>
          </a:p>
        </p:txBody>
      </p:sp>
      <p:sp>
        <p:nvSpPr>
          <p:cNvPr id="4" name="Rectangle 4">
            <a:extLst>
              <a:ext uri="{FF2B5EF4-FFF2-40B4-BE49-F238E27FC236}">
                <a16:creationId xmlns:a16="http://schemas.microsoft.com/office/drawing/2014/main" id="{F6B96DE0-8D23-430D-BF31-F04BD74E5442}"/>
              </a:ext>
            </a:extLst>
          </p:cNvPr>
          <p:cNvSpPr>
            <a:spLocks noGrp="1" noChangeArrowheads="1"/>
          </p:cNvSpPr>
          <p:nvPr>
            <p:ph type="dt" sz="half" idx="10"/>
          </p:nvPr>
        </p:nvSpPr>
        <p:spPr>
          <a:ln/>
        </p:spPr>
        <p:txBody>
          <a:bodyPr/>
          <a:lstStyle>
            <a:lvl1pPr>
              <a:defRPr/>
            </a:lvl1pPr>
          </a:lstStyle>
          <a:p>
            <a:pPr>
              <a:defRPr/>
            </a:pPr>
            <a:endParaRPr lang="sv-SE"/>
          </a:p>
        </p:txBody>
      </p:sp>
      <p:sp>
        <p:nvSpPr>
          <p:cNvPr id="5" name="Rectangle 5">
            <a:extLst>
              <a:ext uri="{FF2B5EF4-FFF2-40B4-BE49-F238E27FC236}">
                <a16:creationId xmlns:a16="http://schemas.microsoft.com/office/drawing/2014/main" id="{3602A9F6-AF1F-48BB-9300-8E4BF519F67C}"/>
              </a:ext>
            </a:extLst>
          </p:cNvPr>
          <p:cNvSpPr>
            <a:spLocks noGrp="1" noChangeArrowheads="1"/>
          </p:cNvSpPr>
          <p:nvPr>
            <p:ph type="ftr" sz="quarter" idx="11"/>
          </p:nvPr>
        </p:nvSpPr>
        <p:spPr>
          <a:ln/>
        </p:spPr>
        <p:txBody>
          <a:bodyPr/>
          <a:lstStyle>
            <a:lvl1pPr>
              <a:defRPr/>
            </a:lvl1pPr>
          </a:lstStyle>
          <a:p>
            <a:pPr>
              <a:defRPr/>
            </a:pPr>
            <a:endParaRPr lang="sv-SE"/>
          </a:p>
        </p:txBody>
      </p:sp>
      <p:sp>
        <p:nvSpPr>
          <p:cNvPr id="6" name="Rectangle 6">
            <a:extLst>
              <a:ext uri="{FF2B5EF4-FFF2-40B4-BE49-F238E27FC236}">
                <a16:creationId xmlns:a16="http://schemas.microsoft.com/office/drawing/2014/main" id="{DC513346-8285-45D3-ABC0-D5EA2654A664}"/>
              </a:ext>
            </a:extLst>
          </p:cNvPr>
          <p:cNvSpPr>
            <a:spLocks noGrp="1" noChangeArrowheads="1"/>
          </p:cNvSpPr>
          <p:nvPr>
            <p:ph type="sldNum" sz="quarter" idx="12"/>
          </p:nvPr>
        </p:nvSpPr>
        <p:spPr>
          <a:ln/>
        </p:spPr>
        <p:txBody>
          <a:bodyPr/>
          <a:lstStyle>
            <a:lvl1pPr>
              <a:defRPr/>
            </a:lvl1pPr>
          </a:lstStyle>
          <a:p>
            <a:fld id="{C5614508-BA97-4CAD-A103-B455959EBA8F}" type="slidenum">
              <a:rPr lang="sv-SE" altLang="sv-SE"/>
              <a:pPr/>
              <a:t>‹#›</a:t>
            </a:fld>
            <a:endParaRPr lang="sv-SE" altLang="sv-SE"/>
          </a:p>
        </p:txBody>
      </p:sp>
    </p:spTree>
    <p:extLst>
      <p:ext uri="{BB962C8B-B14F-4D97-AF65-F5344CB8AC3E}">
        <p14:creationId xmlns:p14="http://schemas.microsoft.com/office/powerpoint/2010/main" val="996112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4">
            <a:extLst>
              <a:ext uri="{FF2B5EF4-FFF2-40B4-BE49-F238E27FC236}">
                <a16:creationId xmlns:a16="http://schemas.microsoft.com/office/drawing/2014/main" id="{1F211B0F-6F68-4EEE-8AFE-33D52B325399}"/>
              </a:ext>
            </a:extLst>
          </p:cNvPr>
          <p:cNvSpPr>
            <a:spLocks noGrp="1" noChangeArrowheads="1"/>
          </p:cNvSpPr>
          <p:nvPr>
            <p:ph type="dt" sz="half" idx="10"/>
          </p:nvPr>
        </p:nvSpPr>
        <p:spPr>
          <a:ln/>
        </p:spPr>
        <p:txBody>
          <a:bodyPr/>
          <a:lstStyle>
            <a:lvl1pPr>
              <a:defRPr/>
            </a:lvl1pPr>
          </a:lstStyle>
          <a:p>
            <a:pPr>
              <a:defRPr/>
            </a:pPr>
            <a:endParaRPr lang="sv-SE"/>
          </a:p>
        </p:txBody>
      </p:sp>
      <p:sp>
        <p:nvSpPr>
          <p:cNvPr id="5" name="Rectangle 5">
            <a:extLst>
              <a:ext uri="{FF2B5EF4-FFF2-40B4-BE49-F238E27FC236}">
                <a16:creationId xmlns:a16="http://schemas.microsoft.com/office/drawing/2014/main" id="{6014C875-1558-4B3E-A3BC-57A50987FA87}"/>
              </a:ext>
            </a:extLst>
          </p:cNvPr>
          <p:cNvSpPr>
            <a:spLocks noGrp="1" noChangeArrowheads="1"/>
          </p:cNvSpPr>
          <p:nvPr>
            <p:ph type="ftr" sz="quarter" idx="11"/>
          </p:nvPr>
        </p:nvSpPr>
        <p:spPr>
          <a:ln/>
        </p:spPr>
        <p:txBody>
          <a:bodyPr/>
          <a:lstStyle>
            <a:lvl1pPr>
              <a:defRPr/>
            </a:lvl1pPr>
          </a:lstStyle>
          <a:p>
            <a:pPr>
              <a:defRPr/>
            </a:pPr>
            <a:endParaRPr lang="sv-SE"/>
          </a:p>
        </p:txBody>
      </p:sp>
      <p:sp>
        <p:nvSpPr>
          <p:cNvPr id="6" name="Rectangle 6">
            <a:extLst>
              <a:ext uri="{FF2B5EF4-FFF2-40B4-BE49-F238E27FC236}">
                <a16:creationId xmlns:a16="http://schemas.microsoft.com/office/drawing/2014/main" id="{3E61872E-AE81-4892-9752-5A86BF0F3072}"/>
              </a:ext>
            </a:extLst>
          </p:cNvPr>
          <p:cNvSpPr>
            <a:spLocks noGrp="1" noChangeArrowheads="1"/>
          </p:cNvSpPr>
          <p:nvPr>
            <p:ph type="sldNum" sz="quarter" idx="12"/>
          </p:nvPr>
        </p:nvSpPr>
        <p:spPr>
          <a:ln/>
        </p:spPr>
        <p:txBody>
          <a:bodyPr/>
          <a:lstStyle>
            <a:lvl1pPr>
              <a:defRPr/>
            </a:lvl1pPr>
          </a:lstStyle>
          <a:p>
            <a:fld id="{98B248EB-DF93-4C28-8718-29043A0BEF99}" type="slidenum">
              <a:rPr lang="sv-SE" altLang="sv-SE"/>
              <a:pPr/>
              <a:t>‹#›</a:t>
            </a:fld>
            <a:endParaRPr lang="sv-SE" altLang="sv-SE"/>
          </a:p>
        </p:txBody>
      </p:sp>
    </p:spTree>
    <p:extLst>
      <p:ext uri="{BB962C8B-B14F-4D97-AF65-F5344CB8AC3E}">
        <p14:creationId xmlns:p14="http://schemas.microsoft.com/office/powerpoint/2010/main" val="1624667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4">
            <a:extLst>
              <a:ext uri="{FF2B5EF4-FFF2-40B4-BE49-F238E27FC236}">
                <a16:creationId xmlns:a16="http://schemas.microsoft.com/office/drawing/2014/main" id="{50310718-7325-4F87-8861-A8F1F151A7AB}"/>
              </a:ext>
            </a:extLst>
          </p:cNvPr>
          <p:cNvSpPr>
            <a:spLocks noGrp="1" noChangeArrowheads="1"/>
          </p:cNvSpPr>
          <p:nvPr>
            <p:ph type="dt" sz="half" idx="10"/>
          </p:nvPr>
        </p:nvSpPr>
        <p:spPr>
          <a:ln/>
        </p:spPr>
        <p:txBody>
          <a:bodyPr/>
          <a:lstStyle>
            <a:lvl1pPr>
              <a:defRPr/>
            </a:lvl1pPr>
          </a:lstStyle>
          <a:p>
            <a:pPr>
              <a:defRPr/>
            </a:pPr>
            <a:endParaRPr lang="sv-SE"/>
          </a:p>
        </p:txBody>
      </p:sp>
      <p:sp>
        <p:nvSpPr>
          <p:cNvPr id="5" name="Rectangle 5">
            <a:extLst>
              <a:ext uri="{FF2B5EF4-FFF2-40B4-BE49-F238E27FC236}">
                <a16:creationId xmlns:a16="http://schemas.microsoft.com/office/drawing/2014/main" id="{CAA4D892-CA6E-473A-917D-E8CE59BC14EA}"/>
              </a:ext>
            </a:extLst>
          </p:cNvPr>
          <p:cNvSpPr>
            <a:spLocks noGrp="1" noChangeArrowheads="1"/>
          </p:cNvSpPr>
          <p:nvPr>
            <p:ph type="ftr" sz="quarter" idx="11"/>
          </p:nvPr>
        </p:nvSpPr>
        <p:spPr>
          <a:ln/>
        </p:spPr>
        <p:txBody>
          <a:bodyPr/>
          <a:lstStyle>
            <a:lvl1pPr>
              <a:defRPr/>
            </a:lvl1pPr>
          </a:lstStyle>
          <a:p>
            <a:pPr>
              <a:defRPr/>
            </a:pPr>
            <a:endParaRPr lang="sv-SE"/>
          </a:p>
        </p:txBody>
      </p:sp>
      <p:sp>
        <p:nvSpPr>
          <p:cNvPr id="6" name="Rectangle 6">
            <a:extLst>
              <a:ext uri="{FF2B5EF4-FFF2-40B4-BE49-F238E27FC236}">
                <a16:creationId xmlns:a16="http://schemas.microsoft.com/office/drawing/2014/main" id="{4017832B-ACB8-4110-83B1-F6482278DF40}"/>
              </a:ext>
            </a:extLst>
          </p:cNvPr>
          <p:cNvSpPr>
            <a:spLocks noGrp="1" noChangeArrowheads="1"/>
          </p:cNvSpPr>
          <p:nvPr>
            <p:ph type="sldNum" sz="quarter" idx="12"/>
          </p:nvPr>
        </p:nvSpPr>
        <p:spPr>
          <a:ln/>
        </p:spPr>
        <p:txBody>
          <a:bodyPr/>
          <a:lstStyle>
            <a:lvl1pPr>
              <a:defRPr/>
            </a:lvl1pPr>
          </a:lstStyle>
          <a:p>
            <a:fld id="{FF69BE9F-E5F3-46A4-98A4-BE77292AA599}" type="slidenum">
              <a:rPr lang="sv-SE" altLang="sv-SE"/>
              <a:pPr/>
              <a:t>‹#›</a:t>
            </a:fld>
            <a:endParaRPr lang="sv-SE" altLang="sv-SE"/>
          </a:p>
        </p:txBody>
      </p:sp>
    </p:spTree>
    <p:extLst>
      <p:ext uri="{BB962C8B-B14F-4D97-AF65-F5344CB8AC3E}">
        <p14:creationId xmlns:p14="http://schemas.microsoft.com/office/powerpoint/2010/main" val="32980009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Rubrik, text och 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p>
            <a:r>
              <a:rPr lang="sv-SE"/>
              <a:t>Klicka här för att ändra format</a:t>
            </a:r>
          </a:p>
        </p:txBody>
      </p:sp>
      <p:sp>
        <p:nvSpPr>
          <p:cNvPr id="3" name="Platshållare för text 2"/>
          <p:cNvSpPr>
            <a:spLocks noGrp="1"/>
          </p:cNvSpPr>
          <p:nvPr>
            <p:ph type="body" sz="half" idx="1"/>
          </p:nvPr>
        </p:nvSpPr>
        <p:spPr>
          <a:xfrm>
            <a:off x="457200" y="1600200"/>
            <a:ext cx="4038600" cy="452596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quarter" idx="2"/>
          </p:nvPr>
        </p:nvSpPr>
        <p:spPr>
          <a:xfrm>
            <a:off x="4648200" y="1600200"/>
            <a:ext cx="4038600" cy="21859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innehåll 4"/>
          <p:cNvSpPr>
            <a:spLocks noGrp="1"/>
          </p:cNvSpPr>
          <p:nvPr>
            <p:ph sz="quarter" idx="3"/>
          </p:nvPr>
        </p:nvSpPr>
        <p:spPr>
          <a:xfrm>
            <a:off x="4648200" y="3938588"/>
            <a:ext cx="4038600" cy="218757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Rectangle 4">
            <a:extLst>
              <a:ext uri="{FF2B5EF4-FFF2-40B4-BE49-F238E27FC236}">
                <a16:creationId xmlns:a16="http://schemas.microsoft.com/office/drawing/2014/main" id="{D81FB309-8DC6-4912-9196-1693F7A0DF99}"/>
              </a:ext>
            </a:extLst>
          </p:cNvPr>
          <p:cNvSpPr>
            <a:spLocks noGrp="1" noChangeArrowheads="1"/>
          </p:cNvSpPr>
          <p:nvPr>
            <p:ph type="dt" sz="half" idx="10"/>
          </p:nvPr>
        </p:nvSpPr>
        <p:spPr>
          <a:ln/>
        </p:spPr>
        <p:txBody>
          <a:bodyPr/>
          <a:lstStyle>
            <a:lvl1pPr>
              <a:defRPr/>
            </a:lvl1pPr>
          </a:lstStyle>
          <a:p>
            <a:pPr>
              <a:defRPr/>
            </a:pPr>
            <a:endParaRPr lang="sv-SE"/>
          </a:p>
        </p:txBody>
      </p:sp>
      <p:sp>
        <p:nvSpPr>
          <p:cNvPr id="7" name="Rectangle 5">
            <a:extLst>
              <a:ext uri="{FF2B5EF4-FFF2-40B4-BE49-F238E27FC236}">
                <a16:creationId xmlns:a16="http://schemas.microsoft.com/office/drawing/2014/main" id="{A1544C01-A302-4FBB-94B8-75A14ED6D91C}"/>
              </a:ext>
            </a:extLst>
          </p:cNvPr>
          <p:cNvSpPr>
            <a:spLocks noGrp="1" noChangeArrowheads="1"/>
          </p:cNvSpPr>
          <p:nvPr>
            <p:ph type="ftr" sz="quarter" idx="11"/>
          </p:nvPr>
        </p:nvSpPr>
        <p:spPr>
          <a:ln/>
        </p:spPr>
        <p:txBody>
          <a:bodyPr/>
          <a:lstStyle>
            <a:lvl1pPr>
              <a:defRPr/>
            </a:lvl1pPr>
          </a:lstStyle>
          <a:p>
            <a:pPr>
              <a:defRPr/>
            </a:pPr>
            <a:endParaRPr lang="sv-SE"/>
          </a:p>
        </p:txBody>
      </p:sp>
      <p:sp>
        <p:nvSpPr>
          <p:cNvPr id="8" name="Rectangle 6">
            <a:extLst>
              <a:ext uri="{FF2B5EF4-FFF2-40B4-BE49-F238E27FC236}">
                <a16:creationId xmlns:a16="http://schemas.microsoft.com/office/drawing/2014/main" id="{FCDFCB65-ED4A-4AF4-9EF3-8ABF7D2BBB3F}"/>
              </a:ext>
            </a:extLst>
          </p:cNvPr>
          <p:cNvSpPr>
            <a:spLocks noGrp="1" noChangeArrowheads="1"/>
          </p:cNvSpPr>
          <p:nvPr>
            <p:ph type="sldNum" sz="quarter" idx="12"/>
          </p:nvPr>
        </p:nvSpPr>
        <p:spPr>
          <a:ln/>
        </p:spPr>
        <p:txBody>
          <a:bodyPr/>
          <a:lstStyle>
            <a:lvl1pPr>
              <a:defRPr/>
            </a:lvl1pPr>
          </a:lstStyle>
          <a:p>
            <a:fld id="{44D69C8D-254D-4653-9E8A-5D843A3723B6}" type="slidenum">
              <a:rPr lang="sv-SE" altLang="sv-SE"/>
              <a:pPr/>
              <a:t>‹#›</a:t>
            </a:fld>
            <a:endParaRPr lang="sv-SE" altLang="sv-SE"/>
          </a:p>
        </p:txBody>
      </p:sp>
    </p:spTree>
    <p:extLst>
      <p:ext uri="{BB962C8B-B14F-4D97-AF65-F5344CB8AC3E}">
        <p14:creationId xmlns:p14="http://schemas.microsoft.com/office/powerpoint/2010/main" val="1881227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4">
            <a:extLst>
              <a:ext uri="{FF2B5EF4-FFF2-40B4-BE49-F238E27FC236}">
                <a16:creationId xmlns:a16="http://schemas.microsoft.com/office/drawing/2014/main" id="{20C69B05-DBB9-47AE-ACF0-C39F93985DA5}"/>
              </a:ext>
            </a:extLst>
          </p:cNvPr>
          <p:cNvSpPr>
            <a:spLocks noGrp="1" noChangeArrowheads="1"/>
          </p:cNvSpPr>
          <p:nvPr>
            <p:ph type="dt" sz="half" idx="10"/>
          </p:nvPr>
        </p:nvSpPr>
        <p:spPr>
          <a:ln/>
        </p:spPr>
        <p:txBody>
          <a:bodyPr/>
          <a:lstStyle>
            <a:lvl1pPr>
              <a:defRPr/>
            </a:lvl1pPr>
          </a:lstStyle>
          <a:p>
            <a:pPr>
              <a:defRPr/>
            </a:pPr>
            <a:endParaRPr lang="sv-SE"/>
          </a:p>
        </p:txBody>
      </p:sp>
      <p:sp>
        <p:nvSpPr>
          <p:cNvPr id="5" name="Rectangle 5">
            <a:extLst>
              <a:ext uri="{FF2B5EF4-FFF2-40B4-BE49-F238E27FC236}">
                <a16:creationId xmlns:a16="http://schemas.microsoft.com/office/drawing/2014/main" id="{9CA82967-2775-4B20-9818-FDAE71E2FACE}"/>
              </a:ext>
            </a:extLst>
          </p:cNvPr>
          <p:cNvSpPr>
            <a:spLocks noGrp="1" noChangeArrowheads="1"/>
          </p:cNvSpPr>
          <p:nvPr>
            <p:ph type="ftr" sz="quarter" idx="11"/>
          </p:nvPr>
        </p:nvSpPr>
        <p:spPr>
          <a:ln/>
        </p:spPr>
        <p:txBody>
          <a:bodyPr/>
          <a:lstStyle>
            <a:lvl1pPr>
              <a:defRPr/>
            </a:lvl1pPr>
          </a:lstStyle>
          <a:p>
            <a:pPr>
              <a:defRPr/>
            </a:pPr>
            <a:endParaRPr lang="sv-SE"/>
          </a:p>
        </p:txBody>
      </p:sp>
      <p:sp>
        <p:nvSpPr>
          <p:cNvPr id="6" name="Rectangle 6">
            <a:extLst>
              <a:ext uri="{FF2B5EF4-FFF2-40B4-BE49-F238E27FC236}">
                <a16:creationId xmlns:a16="http://schemas.microsoft.com/office/drawing/2014/main" id="{DA086BFB-8802-429D-B279-EB5307985A8E}"/>
              </a:ext>
            </a:extLst>
          </p:cNvPr>
          <p:cNvSpPr>
            <a:spLocks noGrp="1" noChangeArrowheads="1"/>
          </p:cNvSpPr>
          <p:nvPr>
            <p:ph type="sldNum" sz="quarter" idx="12"/>
          </p:nvPr>
        </p:nvSpPr>
        <p:spPr>
          <a:ln/>
        </p:spPr>
        <p:txBody>
          <a:bodyPr/>
          <a:lstStyle>
            <a:lvl1pPr>
              <a:defRPr/>
            </a:lvl1pPr>
          </a:lstStyle>
          <a:p>
            <a:fld id="{140BEBE5-9E85-4FF3-A68C-9C2F366EB28F}" type="slidenum">
              <a:rPr lang="sv-SE" altLang="sv-SE"/>
              <a:pPr/>
              <a:t>‹#›</a:t>
            </a:fld>
            <a:endParaRPr lang="sv-SE" altLang="sv-SE"/>
          </a:p>
        </p:txBody>
      </p:sp>
    </p:spTree>
    <p:extLst>
      <p:ext uri="{BB962C8B-B14F-4D97-AF65-F5344CB8AC3E}">
        <p14:creationId xmlns:p14="http://schemas.microsoft.com/office/powerpoint/2010/main" val="693193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Rectangle 4">
            <a:extLst>
              <a:ext uri="{FF2B5EF4-FFF2-40B4-BE49-F238E27FC236}">
                <a16:creationId xmlns:a16="http://schemas.microsoft.com/office/drawing/2014/main" id="{60172E2D-3531-414B-B40B-03FFAC0A2AEC}"/>
              </a:ext>
            </a:extLst>
          </p:cNvPr>
          <p:cNvSpPr>
            <a:spLocks noGrp="1" noChangeArrowheads="1"/>
          </p:cNvSpPr>
          <p:nvPr>
            <p:ph type="dt" sz="half" idx="10"/>
          </p:nvPr>
        </p:nvSpPr>
        <p:spPr>
          <a:ln/>
        </p:spPr>
        <p:txBody>
          <a:bodyPr/>
          <a:lstStyle>
            <a:lvl1pPr>
              <a:defRPr/>
            </a:lvl1pPr>
          </a:lstStyle>
          <a:p>
            <a:pPr>
              <a:defRPr/>
            </a:pPr>
            <a:endParaRPr lang="sv-SE"/>
          </a:p>
        </p:txBody>
      </p:sp>
      <p:sp>
        <p:nvSpPr>
          <p:cNvPr id="5" name="Rectangle 5">
            <a:extLst>
              <a:ext uri="{FF2B5EF4-FFF2-40B4-BE49-F238E27FC236}">
                <a16:creationId xmlns:a16="http://schemas.microsoft.com/office/drawing/2014/main" id="{B8D42BBE-F287-4B06-BC04-7C3912470CAB}"/>
              </a:ext>
            </a:extLst>
          </p:cNvPr>
          <p:cNvSpPr>
            <a:spLocks noGrp="1" noChangeArrowheads="1"/>
          </p:cNvSpPr>
          <p:nvPr>
            <p:ph type="ftr" sz="quarter" idx="11"/>
          </p:nvPr>
        </p:nvSpPr>
        <p:spPr>
          <a:ln/>
        </p:spPr>
        <p:txBody>
          <a:bodyPr/>
          <a:lstStyle>
            <a:lvl1pPr>
              <a:defRPr/>
            </a:lvl1pPr>
          </a:lstStyle>
          <a:p>
            <a:pPr>
              <a:defRPr/>
            </a:pPr>
            <a:endParaRPr lang="sv-SE"/>
          </a:p>
        </p:txBody>
      </p:sp>
      <p:sp>
        <p:nvSpPr>
          <p:cNvPr id="6" name="Rectangle 6">
            <a:extLst>
              <a:ext uri="{FF2B5EF4-FFF2-40B4-BE49-F238E27FC236}">
                <a16:creationId xmlns:a16="http://schemas.microsoft.com/office/drawing/2014/main" id="{A54C9731-83EE-449E-BBED-E6CF89FE349E}"/>
              </a:ext>
            </a:extLst>
          </p:cNvPr>
          <p:cNvSpPr>
            <a:spLocks noGrp="1" noChangeArrowheads="1"/>
          </p:cNvSpPr>
          <p:nvPr>
            <p:ph type="sldNum" sz="quarter" idx="12"/>
          </p:nvPr>
        </p:nvSpPr>
        <p:spPr>
          <a:ln/>
        </p:spPr>
        <p:txBody>
          <a:bodyPr/>
          <a:lstStyle>
            <a:lvl1pPr>
              <a:defRPr/>
            </a:lvl1pPr>
          </a:lstStyle>
          <a:p>
            <a:fld id="{DCC52704-7FFA-4006-A6D5-3E185D637893}" type="slidenum">
              <a:rPr lang="sv-SE" altLang="sv-SE"/>
              <a:pPr/>
              <a:t>‹#›</a:t>
            </a:fld>
            <a:endParaRPr lang="sv-SE" altLang="sv-SE"/>
          </a:p>
        </p:txBody>
      </p:sp>
    </p:spTree>
    <p:extLst>
      <p:ext uri="{BB962C8B-B14F-4D97-AF65-F5344CB8AC3E}">
        <p14:creationId xmlns:p14="http://schemas.microsoft.com/office/powerpoint/2010/main" val="3504665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Rectangle 4">
            <a:extLst>
              <a:ext uri="{FF2B5EF4-FFF2-40B4-BE49-F238E27FC236}">
                <a16:creationId xmlns:a16="http://schemas.microsoft.com/office/drawing/2014/main" id="{2FA8B5D7-1CD9-4EEB-A26F-EF66416A8E69}"/>
              </a:ext>
            </a:extLst>
          </p:cNvPr>
          <p:cNvSpPr>
            <a:spLocks noGrp="1" noChangeArrowheads="1"/>
          </p:cNvSpPr>
          <p:nvPr>
            <p:ph type="dt" sz="half" idx="10"/>
          </p:nvPr>
        </p:nvSpPr>
        <p:spPr>
          <a:ln/>
        </p:spPr>
        <p:txBody>
          <a:bodyPr/>
          <a:lstStyle>
            <a:lvl1pPr>
              <a:defRPr/>
            </a:lvl1pPr>
          </a:lstStyle>
          <a:p>
            <a:pPr>
              <a:defRPr/>
            </a:pPr>
            <a:endParaRPr lang="sv-SE"/>
          </a:p>
        </p:txBody>
      </p:sp>
      <p:sp>
        <p:nvSpPr>
          <p:cNvPr id="6" name="Rectangle 5">
            <a:extLst>
              <a:ext uri="{FF2B5EF4-FFF2-40B4-BE49-F238E27FC236}">
                <a16:creationId xmlns:a16="http://schemas.microsoft.com/office/drawing/2014/main" id="{434C32A3-CFAB-4DC6-8E1D-2083DDEA6D66}"/>
              </a:ext>
            </a:extLst>
          </p:cNvPr>
          <p:cNvSpPr>
            <a:spLocks noGrp="1" noChangeArrowheads="1"/>
          </p:cNvSpPr>
          <p:nvPr>
            <p:ph type="ftr" sz="quarter" idx="11"/>
          </p:nvPr>
        </p:nvSpPr>
        <p:spPr>
          <a:ln/>
        </p:spPr>
        <p:txBody>
          <a:bodyPr/>
          <a:lstStyle>
            <a:lvl1pPr>
              <a:defRPr/>
            </a:lvl1pPr>
          </a:lstStyle>
          <a:p>
            <a:pPr>
              <a:defRPr/>
            </a:pPr>
            <a:endParaRPr lang="sv-SE"/>
          </a:p>
        </p:txBody>
      </p:sp>
      <p:sp>
        <p:nvSpPr>
          <p:cNvPr id="7" name="Rectangle 6">
            <a:extLst>
              <a:ext uri="{FF2B5EF4-FFF2-40B4-BE49-F238E27FC236}">
                <a16:creationId xmlns:a16="http://schemas.microsoft.com/office/drawing/2014/main" id="{C678A2C6-228B-4BC5-A69F-76BAC565DCE9}"/>
              </a:ext>
            </a:extLst>
          </p:cNvPr>
          <p:cNvSpPr>
            <a:spLocks noGrp="1" noChangeArrowheads="1"/>
          </p:cNvSpPr>
          <p:nvPr>
            <p:ph type="sldNum" sz="quarter" idx="12"/>
          </p:nvPr>
        </p:nvSpPr>
        <p:spPr>
          <a:ln/>
        </p:spPr>
        <p:txBody>
          <a:bodyPr/>
          <a:lstStyle>
            <a:lvl1pPr>
              <a:defRPr/>
            </a:lvl1pPr>
          </a:lstStyle>
          <a:p>
            <a:fld id="{4A90B0AD-4DE7-4416-A609-F25FA110ADC2}" type="slidenum">
              <a:rPr lang="sv-SE" altLang="sv-SE"/>
              <a:pPr/>
              <a:t>‹#›</a:t>
            </a:fld>
            <a:endParaRPr lang="sv-SE" altLang="sv-SE"/>
          </a:p>
        </p:txBody>
      </p:sp>
    </p:spTree>
    <p:extLst>
      <p:ext uri="{BB962C8B-B14F-4D97-AF65-F5344CB8AC3E}">
        <p14:creationId xmlns:p14="http://schemas.microsoft.com/office/powerpoint/2010/main" val="1046770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Rectangle 4">
            <a:extLst>
              <a:ext uri="{FF2B5EF4-FFF2-40B4-BE49-F238E27FC236}">
                <a16:creationId xmlns:a16="http://schemas.microsoft.com/office/drawing/2014/main" id="{05C2EA55-0F48-44E1-BA44-06AFCCEC0181}"/>
              </a:ext>
            </a:extLst>
          </p:cNvPr>
          <p:cNvSpPr>
            <a:spLocks noGrp="1" noChangeArrowheads="1"/>
          </p:cNvSpPr>
          <p:nvPr>
            <p:ph type="dt" sz="half" idx="10"/>
          </p:nvPr>
        </p:nvSpPr>
        <p:spPr>
          <a:ln/>
        </p:spPr>
        <p:txBody>
          <a:bodyPr/>
          <a:lstStyle>
            <a:lvl1pPr>
              <a:defRPr/>
            </a:lvl1pPr>
          </a:lstStyle>
          <a:p>
            <a:pPr>
              <a:defRPr/>
            </a:pPr>
            <a:endParaRPr lang="sv-SE"/>
          </a:p>
        </p:txBody>
      </p:sp>
      <p:sp>
        <p:nvSpPr>
          <p:cNvPr id="8" name="Rectangle 5">
            <a:extLst>
              <a:ext uri="{FF2B5EF4-FFF2-40B4-BE49-F238E27FC236}">
                <a16:creationId xmlns:a16="http://schemas.microsoft.com/office/drawing/2014/main" id="{AB941CDC-5379-48DB-992A-2628464C4250}"/>
              </a:ext>
            </a:extLst>
          </p:cNvPr>
          <p:cNvSpPr>
            <a:spLocks noGrp="1" noChangeArrowheads="1"/>
          </p:cNvSpPr>
          <p:nvPr>
            <p:ph type="ftr" sz="quarter" idx="11"/>
          </p:nvPr>
        </p:nvSpPr>
        <p:spPr>
          <a:ln/>
        </p:spPr>
        <p:txBody>
          <a:bodyPr/>
          <a:lstStyle>
            <a:lvl1pPr>
              <a:defRPr/>
            </a:lvl1pPr>
          </a:lstStyle>
          <a:p>
            <a:pPr>
              <a:defRPr/>
            </a:pPr>
            <a:endParaRPr lang="sv-SE"/>
          </a:p>
        </p:txBody>
      </p:sp>
      <p:sp>
        <p:nvSpPr>
          <p:cNvPr id="9" name="Rectangle 6">
            <a:extLst>
              <a:ext uri="{FF2B5EF4-FFF2-40B4-BE49-F238E27FC236}">
                <a16:creationId xmlns:a16="http://schemas.microsoft.com/office/drawing/2014/main" id="{19995F46-5209-48CC-984F-AEA2955AE764}"/>
              </a:ext>
            </a:extLst>
          </p:cNvPr>
          <p:cNvSpPr>
            <a:spLocks noGrp="1" noChangeArrowheads="1"/>
          </p:cNvSpPr>
          <p:nvPr>
            <p:ph type="sldNum" sz="quarter" idx="12"/>
          </p:nvPr>
        </p:nvSpPr>
        <p:spPr>
          <a:ln/>
        </p:spPr>
        <p:txBody>
          <a:bodyPr/>
          <a:lstStyle>
            <a:lvl1pPr>
              <a:defRPr/>
            </a:lvl1pPr>
          </a:lstStyle>
          <a:p>
            <a:fld id="{0ACADFBF-8D0C-434D-99D6-824D878469EB}" type="slidenum">
              <a:rPr lang="sv-SE" altLang="sv-SE"/>
              <a:pPr/>
              <a:t>‹#›</a:t>
            </a:fld>
            <a:endParaRPr lang="sv-SE" altLang="sv-SE"/>
          </a:p>
        </p:txBody>
      </p:sp>
    </p:spTree>
    <p:extLst>
      <p:ext uri="{BB962C8B-B14F-4D97-AF65-F5344CB8AC3E}">
        <p14:creationId xmlns:p14="http://schemas.microsoft.com/office/powerpoint/2010/main" val="742829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Rectangle 4">
            <a:extLst>
              <a:ext uri="{FF2B5EF4-FFF2-40B4-BE49-F238E27FC236}">
                <a16:creationId xmlns:a16="http://schemas.microsoft.com/office/drawing/2014/main" id="{20FFCC35-F843-4963-85D5-C4464097446F}"/>
              </a:ext>
            </a:extLst>
          </p:cNvPr>
          <p:cNvSpPr>
            <a:spLocks noGrp="1" noChangeArrowheads="1"/>
          </p:cNvSpPr>
          <p:nvPr>
            <p:ph type="dt" sz="half" idx="10"/>
          </p:nvPr>
        </p:nvSpPr>
        <p:spPr>
          <a:ln/>
        </p:spPr>
        <p:txBody>
          <a:bodyPr/>
          <a:lstStyle>
            <a:lvl1pPr>
              <a:defRPr/>
            </a:lvl1pPr>
          </a:lstStyle>
          <a:p>
            <a:pPr>
              <a:defRPr/>
            </a:pPr>
            <a:endParaRPr lang="sv-SE"/>
          </a:p>
        </p:txBody>
      </p:sp>
      <p:sp>
        <p:nvSpPr>
          <p:cNvPr id="4" name="Rectangle 5">
            <a:extLst>
              <a:ext uri="{FF2B5EF4-FFF2-40B4-BE49-F238E27FC236}">
                <a16:creationId xmlns:a16="http://schemas.microsoft.com/office/drawing/2014/main" id="{F0FCC908-57AD-4ADC-A8BF-F60D8E11BF18}"/>
              </a:ext>
            </a:extLst>
          </p:cNvPr>
          <p:cNvSpPr>
            <a:spLocks noGrp="1" noChangeArrowheads="1"/>
          </p:cNvSpPr>
          <p:nvPr>
            <p:ph type="ftr" sz="quarter" idx="11"/>
          </p:nvPr>
        </p:nvSpPr>
        <p:spPr>
          <a:ln/>
        </p:spPr>
        <p:txBody>
          <a:bodyPr/>
          <a:lstStyle>
            <a:lvl1pPr>
              <a:defRPr/>
            </a:lvl1pPr>
          </a:lstStyle>
          <a:p>
            <a:pPr>
              <a:defRPr/>
            </a:pPr>
            <a:endParaRPr lang="sv-SE"/>
          </a:p>
        </p:txBody>
      </p:sp>
      <p:sp>
        <p:nvSpPr>
          <p:cNvPr id="5" name="Rectangle 6">
            <a:extLst>
              <a:ext uri="{FF2B5EF4-FFF2-40B4-BE49-F238E27FC236}">
                <a16:creationId xmlns:a16="http://schemas.microsoft.com/office/drawing/2014/main" id="{BA284465-403D-4765-B4B6-F40CB9F06FD9}"/>
              </a:ext>
            </a:extLst>
          </p:cNvPr>
          <p:cNvSpPr>
            <a:spLocks noGrp="1" noChangeArrowheads="1"/>
          </p:cNvSpPr>
          <p:nvPr>
            <p:ph type="sldNum" sz="quarter" idx="12"/>
          </p:nvPr>
        </p:nvSpPr>
        <p:spPr>
          <a:ln/>
        </p:spPr>
        <p:txBody>
          <a:bodyPr/>
          <a:lstStyle>
            <a:lvl1pPr>
              <a:defRPr/>
            </a:lvl1pPr>
          </a:lstStyle>
          <a:p>
            <a:fld id="{EB3B62AB-F696-4640-9757-36A706A5549F}" type="slidenum">
              <a:rPr lang="sv-SE" altLang="sv-SE"/>
              <a:pPr/>
              <a:t>‹#›</a:t>
            </a:fld>
            <a:endParaRPr lang="sv-SE" altLang="sv-SE"/>
          </a:p>
        </p:txBody>
      </p:sp>
    </p:spTree>
    <p:extLst>
      <p:ext uri="{BB962C8B-B14F-4D97-AF65-F5344CB8AC3E}">
        <p14:creationId xmlns:p14="http://schemas.microsoft.com/office/powerpoint/2010/main" val="3300115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9C886B7-D442-497C-9160-19CB35FD611B}"/>
              </a:ext>
            </a:extLst>
          </p:cNvPr>
          <p:cNvSpPr>
            <a:spLocks noGrp="1" noChangeArrowheads="1"/>
          </p:cNvSpPr>
          <p:nvPr>
            <p:ph type="dt" sz="half" idx="10"/>
          </p:nvPr>
        </p:nvSpPr>
        <p:spPr>
          <a:ln/>
        </p:spPr>
        <p:txBody>
          <a:bodyPr/>
          <a:lstStyle>
            <a:lvl1pPr>
              <a:defRPr/>
            </a:lvl1pPr>
          </a:lstStyle>
          <a:p>
            <a:pPr>
              <a:defRPr/>
            </a:pPr>
            <a:endParaRPr lang="sv-SE"/>
          </a:p>
        </p:txBody>
      </p:sp>
      <p:sp>
        <p:nvSpPr>
          <p:cNvPr id="3" name="Rectangle 5">
            <a:extLst>
              <a:ext uri="{FF2B5EF4-FFF2-40B4-BE49-F238E27FC236}">
                <a16:creationId xmlns:a16="http://schemas.microsoft.com/office/drawing/2014/main" id="{F6A0CA94-B4F1-40CF-BBA5-B1F618503EB7}"/>
              </a:ext>
            </a:extLst>
          </p:cNvPr>
          <p:cNvSpPr>
            <a:spLocks noGrp="1" noChangeArrowheads="1"/>
          </p:cNvSpPr>
          <p:nvPr>
            <p:ph type="ftr" sz="quarter" idx="11"/>
          </p:nvPr>
        </p:nvSpPr>
        <p:spPr>
          <a:ln/>
        </p:spPr>
        <p:txBody>
          <a:bodyPr/>
          <a:lstStyle>
            <a:lvl1pPr>
              <a:defRPr/>
            </a:lvl1pPr>
          </a:lstStyle>
          <a:p>
            <a:pPr>
              <a:defRPr/>
            </a:pPr>
            <a:endParaRPr lang="sv-SE"/>
          </a:p>
        </p:txBody>
      </p:sp>
      <p:sp>
        <p:nvSpPr>
          <p:cNvPr id="4" name="Rectangle 6">
            <a:extLst>
              <a:ext uri="{FF2B5EF4-FFF2-40B4-BE49-F238E27FC236}">
                <a16:creationId xmlns:a16="http://schemas.microsoft.com/office/drawing/2014/main" id="{4F7CBA5C-F76A-41C7-A4CE-A372439E54A8}"/>
              </a:ext>
            </a:extLst>
          </p:cNvPr>
          <p:cNvSpPr>
            <a:spLocks noGrp="1" noChangeArrowheads="1"/>
          </p:cNvSpPr>
          <p:nvPr>
            <p:ph type="sldNum" sz="quarter" idx="12"/>
          </p:nvPr>
        </p:nvSpPr>
        <p:spPr>
          <a:ln/>
        </p:spPr>
        <p:txBody>
          <a:bodyPr/>
          <a:lstStyle>
            <a:lvl1pPr>
              <a:defRPr/>
            </a:lvl1pPr>
          </a:lstStyle>
          <a:p>
            <a:fld id="{BB10655E-3039-4638-89B2-8ACAA900F67C}" type="slidenum">
              <a:rPr lang="sv-SE" altLang="sv-SE"/>
              <a:pPr/>
              <a:t>‹#›</a:t>
            </a:fld>
            <a:endParaRPr lang="sv-SE" altLang="sv-SE"/>
          </a:p>
        </p:txBody>
      </p:sp>
    </p:spTree>
    <p:extLst>
      <p:ext uri="{BB962C8B-B14F-4D97-AF65-F5344CB8AC3E}">
        <p14:creationId xmlns:p14="http://schemas.microsoft.com/office/powerpoint/2010/main" val="1322051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Rectangle 4">
            <a:extLst>
              <a:ext uri="{FF2B5EF4-FFF2-40B4-BE49-F238E27FC236}">
                <a16:creationId xmlns:a16="http://schemas.microsoft.com/office/drawing/2014/main" id="{FB1C96ED-6C7F-4CF0-BA7F-48888DE7AED6}"/>
              </a:ext>
            </a:extLst>
          </p:cNvPr>
          <p:cNvSpPr>
            <a:spLocks noGrp="1" noChangeArrowheads="1"/>
          </p:cNvSpPr>
          <p:nvPr>
            <p:ph type="dt" sz="half" idx="10"/>
          </p:nvPr>
        </p:nvSpPr>
        <p:spPr>
          <a:ln/>
        </p:spPr>
        <p:txBody>
          <a:bodyPr/>
          <a:lstStyle>
            <a:lvl1pPr>
              <a:defRPr/>
            </a:lvl1pPr>
          </a:lstStyle>
          <a:p>
            <a:pPr>
              <a:defRPr/>
            </a:pPr>
            <a:endParaRPr lang="sv-SE"/>
          </a:p>
        </p:txBody>
      </p:sp>
      <p:sp>
        <p:nvSpPr>
          <p:cNvPr id="6" name="Rectangle 5">
            <a:extLst>
              <a:ext uri="{FF2B5EF4-FFF2-40B4-BE49-F238E27FC236}">
                <a16:creationId xmlns:a16="http://schemas.microsoft.com/office/drawing/2014/main" id="{4126D4F1-732F-4C09-8BE8-81FB7F2E16FA}"/>
              </a:ext>
            </a:extLst>
          </p:cNvPr>
          <p:cNvSpPr>
            <a:spLocks noGrp="1" noChangeArrowheads="1"/>
          </p:cNvSpPr>
          <p:nvPr>
            <p:ph type="ftr" sz="quarter" idx="11"/>
          </p:nvPr>
        </p:nvSpPr>
        <p:spPr>
          <a:ln/>
        </p:spPr>
        <p:txBody>
          <a:bodyPr/>
          <a:lstStyle>
            <a:lvl1pPr>
              <a:defRPr/>
            </a:lvl1pPr>
          </a:lstStyle>
          <a:p>
            <a:pPr>
              <a:defRPr/>
            </a:pPr>
            <a:endParaRPr lang="sv-SE"/>
          </a:p>
        </p:txBody>
      </p:sp>
      <p:sp>
        <p:nvSpPr>
          <p:cNvPr id="7" name="Rectangle 6">
            <a:extLst>
              <a:ext uri="{FF2B5EF4-FFF2-40B4-BE49-F238E27FC236}">
                <a16:creationId xmlns:a16="http://schemas.microsoft.com/office/drawing/2014/main" id="{55F03F40-9AFE-4AEC-A6A7-3A7FF33AF53C}"/>
              </a:ext>
            </a:extLst>
          </p:cNvPr>
          <p:cNvSpPr>
            <a:spLocks noGrp="1" noChangeArrowheads="1"/>
          </p:cNvSpPr>
          <p:nvPr>
            <p:ph type="sldNum" sz="quarter" idx="12"/>
          </p:nvPr>
        </p:nvSpPr>
        <p:spPr>
          <a:ln/>
        </p:spPr>
        <p:txBody>
          <a:bodyPr/>
          <a:lstStyle>
            <a:lvl1pPr>
              <a:defRPr/>
            </a:lvl1pPr>
          </a:lstStyle>
          <a:p>
            <a:fld id="{F36B4193-4B63-4284-BD5E-198B205A04E6}" type="slidenum">
              <a:rPr lang="sv-SE" altLang="sv-SE"/>
              <a:pPr/>
              <a:t>‹#›</a:t>
            </a:fld>
            <a:endParaRPr lang="sv-SE" altLang="sv-SE"/>
          </a:p>
        </p:txBody>
      </p:sp>
    </p:spTree>
    <p:extLst>
      <p:ext uri="{BB962C8B-B14F-4D97-AF65-F5344CB8AC3E}">
        <p14:creationId xmlns:p14="http://schemas.microsoft.com/office/powerpoint/2010/main" val="1069686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Rectangle 4">
            <a:extLst>
              <a:ext uri="{FF2B5EF4-FFF2-40B4-BE49-F238E27FC236}">
                <a16:creationId xmlns:a16="http://schemas.microsoft.com/office/drawing/2014/main" id="{A31926B2-EE15-4F65-91DB-65AF107477C5}"/>
              </a:ext>
            </a:extLst>
          </p:cNvPr>
          <p:cNvSpPr>
            <a:spLocks noGrp="1" noChangeArrowheads="1"/>
          </p:cNvSpPr>
          <p:nvPr>
            <p:ph type="dt" sz="half" idx="10"/>
          </p:nvPr>
        </p:nvSpPr>
        <p:spPr>
          <a:ln/>
        </p:spPr>
        <p:txBody>
          <a:bodyPr/>
          <a:lstStyle>
            <a:lvl1pPr>
              <a:defRPr/>
            </a:lvl1pPr>
          </a:lstStyle>
          <a:p>
            <a:pPr>
              <a:defRPr/>
            </a:pPr>
            <a:endParaRPr lang="sv-SE"/>
          </a:p>
        </p:txBody>
      </p:sp>
      <p:sp>
        <p:nvSpPr>
          <p:cNvPr id="6" name="Rectangle 5">
            <a:extLst>
              <a:ext uri="{FF2B5EF4-FFF2-40B4-BE49-F238E27FC236}">
                <a16:creationId xmlns:a16="http://schemas.microsoft.com/office/drawing/2014/main" id="{196DB6EF-74B9-48A6-8F37-112EC9DA09CB}"/>
              </a:ext>
            </a:extLst>
          </p:cNvPr>
          <p:cNvSpPr>
            <a:spLocks noGrp="1" noChangeArrowheads="1"/>
          </p:cNvSpPr>
          <p:nvPr>
            <p:ph type="ftr" sz="quarter" idx="11"/>
          </p:nvPr>
        </p:nvSpPr>
        <p:spPr>
          <a:ln/>
        </p:spPr>
        <p:txBody>
          <a:bodyPr/>
          <a:lstStyle>
            <a:lvl1pPr>
              <a:defRPr/>
            </a:lvl1pPr>
          </a:lstStyle>
          <a:p>
            <a:pPr>
              <a:defRPr/>
            </a:pPr>
            <a:endParaRPr lang="sv-SE"/>
          </a:p>
        </p:txBody>
      </p:sp>
      <p:sp>
        <p:nvSpPr>
          <p:cNvPr id="7" name="Rectangle 6">
            <a:extLst>
              <a:ext uri="{FF2B5EF4-FFF2-40B4-BE49-F238E27FC236}">
                <a16:creationId xmlns:a16="http://schemas.microsoft.com/office/drawing/2014/main" id="{BEDD5666-7665-4897-83C3-86254E1BDDB6}"/>
              </a:ext>
            </a:extLst>
          </p:cNvPr>
          <p:cNvSpPr>
            <a:spLocks noGrp="1" noChangeArrowheads="1"/>
          </p:cNvSpPr>
          <p:nvPr>
            <p:ph type="sldNum" sz="quarter" idx="12"/>
          </p:nvPr>
        </p:nvSpPr>
        <p:spPr>
          <a:ln/>
        </p:spPr>
        <p:txBody>
          <a:bodyPr/>
          <a:lstStyle>
            <a:lvl1pPr>
              <a:defRPr/>
            </a:lvl1pPr>
          </a:lstStyle>
          <a:p>
            <a:fld id="{0B90B1E3-A76D-4D1F-98A5-957221E61EC3}" type="slidenum">
              <a:rPr lang="sv-SE" altLang="sv-SE"/>
              <a:pPr/>
              <a:t>‹#›</a:t>
            </a:fld>
            <a:endParaRPr lang="sv-SE" altLang="sv-SE"/>
          </a:p>
        </p:txBody>
      </p:sp>
    </p:spTree>
    <p:extLst>
      <p:ext uri="{BB962C8B-B14F-4D97-AF65-F5344CB8AC3E}">
        <p14:creationId xmlns:p14="http://schemas.microsoft.com/office/powerpoint/2010/main" val="1689421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309325C-8D7B-4A73-B2C8-536E549D708F}"/>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v-SE" altLang="sv-SE"/>
              <a:t>Klicka här för att ändra format</a:t>
            </a:r>
          </a:p>
        </p:txBody>
      </p:sp>
      <p:sp>
        <p:nvSpPr>
          <p:cNvPr id="1027" name="Rectangle 3">
            <a:extLst>
              <a:ext uri="{FF2B5EF4-FFF2-40B4-BE49-F238E27FC236}">
                <a16:creationId xmlns:a16="http://schemas.microsoft.com/office/drawing/2014/main" id="{179B3F35-2D61-4230-B6A0-6AFFD3454F82}"/>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sp>
        <p:nvSpPr>
          <p:cNvPr id="1028" name="Rectangle 4">
            <a:extLst>
              <a:ext uri="{FF2B5EF4-FFF2-40B4-BE49-F238E27FC236}">
                <a16:creationId xmlns:a16="http://schemas.microsoft.com/office/drawing/2014/main" id="{A12376C1-8F48-432C-8A6B-F6E518FC193B}"/>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sv-SE"/>
          </a:p>
        </p:txBody>
      </p:sp>
      <p:sp>
        <p:nvSpPr>
          <p:cNvPr id="1029" name="Rectangle 5">
            <a:extLst>
              <a:ext uri="{FF2B5EF4-FFF2-40B4-BE49-F238E27FC236}">
                <a16:creationId xmlns:a16="http://schemas.microsoft.com/office/drawing/2014/main" id="{162A1261-197A-48A6-91D4-E1AF3E35752C}"/>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sv-SE"/>
          </a:p>
        </p:txBody>
      </p:sp>
      <p:sp>
        <p:nvSpPr>
          <p:cNvPr id="1030" name="Rectangle 6">
            <a:extLst>
              <a:ext uri="{FF2B5EF4-FFF2-40B4-BE49-F238E27FC236}">
                <a16:creationId xmlns:a16="http://schemas.microsoft.com/office/drawing/2014/main" id="{8B972724-1BB2-46E0-BE65-2E84924D9E5D}"/>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4F2CF2C-E1CF-449C-9EB0-0CB07004C45D}" type="slidenum">
              <a:rPr lang="sv-SE" altLang="sv-SE"/>
              <a:pPr/>
              <a:t>‹#›</a:t>
            </a:fld>
            <a:endParaRPr lang="sv-SE" altLang="sv-SE"/>
          </a:p>
        </p:txBody>
      </p:sp>
      <p:pic>
        <p:nvPicPr>
          <p:cNvPr id="1031" name="Picture 8" descr="j0347849">
            <a:extLst>
              <a:ext uri="{FF2B5EF4-FFF2-40B4-BE49-F238E27FC236}">
                <a16:creationId xmlns:a16="http://schemas.microsoft.com/office/drawing/2014/main" id="{7158BD6E-575A-4108-907F-BDD5EF78C554}"/>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50825" y="5157788"/>
            <a:ext cx="1071563" cy="1363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78A057-EDBE-42B9-B4B2-C1875A707A1B}"/>
              </a:ext>
            </a:extLst>
          </p:cNvPr>
          <p:cNvSpPr>
            <a:spLocks noGrp="1"/>
          </p:cNvSpPr>
          <p:nvPr>
            <p:ph type="ctrTitle"/>
          </p:nvPr>
        </p:nvSpPr>
        <p:spPr>
          <a:xfrm>
            <a:off x="827088" y="836613"/>
            <a:ext cx="7772400" cy="1470025"/>
          </a:xfrm>
        </p:spPr>
        <p:txBody>
          <a:bodyPr/>
          <a:lstStyle/>
          <a:p>
            <a:pPr eaLnBrk="1" hangingPunct="1">
              <a:defRPr/>
            </a:pPr>
            <a:r>
              <a:rPr lang="sv-SE" sz="11500" b="1" dirty="0">
                <a:effectLst>
                  <a:outerShdw blurRad="38100" dist="38100" dir="2700000" algn="tl">
                    <a:srgbClr val="000000">
                      <a:alpha val="43137"/>
                    </a:srgbClr>
                  </a:outerShdw>
                </a:effectLst>
              </a:rPr>
              <a:t>Välkomna!</a:t>
            </a:r>
          </a:p>
        </p:txBody>
      </p:sp>
      <p:sp>
        <p:nvSpPr>
          <p:cNvPr id="2051" name="textruta 3">
            <a:extLst>
              <a:ext uri="{FF2B5EF4-FFF2-40B4-BE49-F238E27FC236}">
                <a16:creationId xmlns:a16="http://schemas.microsoft.com/office/drawing/2014/main" id="{E20ACC33-B188-48D6-A825-75492D6E461B}"/>
              </a:ext>
            </a:extLst>
          </p:cNvPr>
          <p:cNvSpPr txBox="1">
            <a:spLocks noChangeArrowheads="1"/>
          </p:cNvSpPr>
          <p:nvPr/>
        </p:nvSpPr>
        <p:spPr bwMode="auto">
          <a:xfrm>
            <a:off x="539552" y="3573463"/>
            <a:ext cx="8209161"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r>
              <a:rPr lang="sv-SE" altLang="sv-SE" sz="2400" b="1" dirty="0"/>
              <a:t>Logga in som er själva</a:t>
            </a:r>
          </a:p>
          <a:p>
            <a:pPr eaLnBrk="1" hangingPunct="1">
              <a:spcBef>
                <a:spcPct val="0"/>
              </a:spcBef>
            </a:pPr>
            <a:r>
              <a:rPr lang="sv-SE" altLang="sv-SE" sz="2400" b="1" dirty="0"/>
              <a:t>Gå in på www.liv.se/ckf</a:t>
            </a:r>
          </a:p>
          <a:p>
            <a:pPr eaLnBrk="1" hangingPunct="1">
              <a:spcBef>
                <a:spcPct val="0"/>
              </a:spcBef>
            </a:pPr>
            <a:r>
              <a:rPr lang="sv-SE" altLang="sv-SE" sz="2400" b="1" dirty="0"/>
              <a:t>Välj kurser, seminarier och konferenser i vänstermenyn</a:t>
            </a:r>
          </a:p>
          <a:p>
            <a:pPr eaLnBrk="1" hangingPunct="1">
              <a:spcBef>
                <a:spcPct val="0"/>
              </a:spcBef>
            </a:pPr>
            <a:r>
              <a:rPr lang="sv-SE" altLang="sv-SE" sz="2400" b="1" dirty="0"/>
              <a:t>Välj Skapa en poster - </a:t>
            </a:r>
          </a:p>
          <a:p>
            <a:pPr eaLnBrk="1" hangingPunct="1">
              <a:spcBef>
                <a:spcPct val="0"/>
              </a:spcBef>
              <a:buFontTx/>
              <a:buNone/>
            </a:pPr>
            <a:r>
              <a:rPr lang="sv-SE" altLang="sv-SE" sz="2400" b="1" dirty="0"/>
              <a:t>här finns bildspelet och förslag på postermallar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71B108B-78EE-4552-BA09-D7838EC3C250}"/>
              </a:ext>
            </a:extLst>
          </p:cNvPr>
          <p:cNvSpPr>
            <a:spLocks noGrp="1" noChangeArrowheads="1"/>
          </p:cNvSpPr>
          <p:nvPr>
            <p:ph type="ctrTitle"/>
          </p:nvPr>
        </p:nvSpPr>
        <p:spPr>
          <a:xfrm>
            <a:off x="0" y="403225"/>
            <a:ext cx="9144000" cy="865188"/>
          </a:xfrm>
        </p:spPr>
        <p:txBody>
          <a:bodyPr/>
          <a:lstStyle/>
          <a:p>
            <a:pPr eaLnBrk="1" hangingPunct="1"/>
            <a:r>
              <a:rPr lang="sv-SE" altLang="sv-SE">
                <a:latin typeface="Trebuchet MS" panose="020B0603020202020204" pitchFamily="34" charset="0"/>
              </a:rPr>
              <a:t>TIPS FÖR EN BÄTTRE POSTER</a:t>
            </a:r>
          </a:p>
        </p:txBody>
      </p:sp>
      <p:sp>
        <p:nvSpPr>
          <p:cNvPr id="2053" name="Text Box 5">
            <a:extLst>
              <a:ext uri="{FF2B5EF4-FFF2-40B4-BE49-F238E27FC236}">
                <a16:creationId xmlns:a16="http://schemas.microsoft.com/office/drawing/2014/main" id="{D1ED2796-9601-4BF6-9B13-0CAF5448AEAF}"/>
              </a:ext>
            </a:extLst>
          </p:cNvPr>
          <p:cNvSpPr txBox="1">
            <a:spLocks noChangeArrowheads="1"/>
          </p:cNvSpPr>
          <p:nvPr/>
        </p:nvSpPr>
        <p:spPr bwMode="auto">
          <a:xfrm>
            <a:off x="0" y="1484313"/>
            <a:ext cx="91440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sv-SE" altLang="sv-SE" sz="2200">
                <a:solidFill>
                  <a:srgbClr val="FF0000"/>
                </a:solidFill>
                <a:latin typeface="Trebuchet MS" panose="020B0603020202020204" pitchFamily="34" charset="0"/>
              </a:rPr>
              <a:t>Några viktiga saker att tänka på</a:t>
            </a:r>
          </a:p>
        </p:txBody>
      </p:sp>
      <p:sp>
        <p:nvSpPr>
          <p:cNvPr id="2054" name="Text Box 6">
            <a:extLst>
              <a:ext uri="{FF2B5EF4-FFF2-40B4-BE49-F238E27FC236}">
                <a16:creationId xmlns:a16="http://schemas.microsoft.com/office/drawing/2014/main" id="{AAEFF756-2819-4302-9498-4BD11CBF3CEB}"/>
              </a:ext>
            </a:extLst>
          </p:cNvPr>
          <p:cNvSpPr txBox="1">
            <a:spLocks noChangeArrowheads="1"/>
          </p:cNvSpPr>
          <p:nvPr/>
        </p:nvSpPr>
        <p:spPr bwMode="auto">
          <a:xfrm>
            <a:off x="0" y="2276475"/>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sv-SE" altLang="sv-SE" sz="1800">
                <a:latin typeface="Trebuchet MS" panose="020B0603020202020204" pitchFamily="34" charset="0"/>
              </a:rPr>
              <a:t>Tydliggör budskapet!</a:t>
            </a:r>
          </a:p>
        </p:txBody>
      </p:sp>
      <p:sp>
        <p:nvSpPr>
          <p:cNvPr id="2055" name="Text Box 7">
            <a:extLst>
              <a:ext uri="{FF2B5EF4-FFF2-40B4-BE49-F238E27FC236}">
                <a16:creationId xmlns:a16="http://schemas.microsoft.com/office/drawing/2014/main" id="{46FDB2DB-015C-4564-81A2-13BD143AA0A1}"/>
              </a:ext>
            </a:extLst>
          </p:cNvPr>
          <p:cNvSpPr txBox="1">
            <a:spLocks noChangeArrowheads="1"/>
          </p:cNvSpPr>
          <p:nvPr/>
        </p:nvSpPr>
        <p:spPr bwMode="auto">
          <a:xfrm>
            <a:off x="0" y="2708275"/>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sv-SE" altLang="sv-SE" sz="1800">
                <a:latin typeface="Trebuchet MS" panose="020B0603020202020204" pitchFamily="34" charset="0"/>
              </a:rPr>
              <a:t>Minimera textmassan, budskapet riskerar annars ”drunkna”. Less is more</a:t>
            </a:r>
            <a:endParaRPr lang="sv-SE" altLang="sv-SE" sz="1800"/>
          </a:p>
        </p:txBody>
      </p:sp>
      <p:sp>
        <p:nvSpPr>
          <p:cNvPr id="2056" name="Text Box 8">
            <a:extLst>
              <a:ext uri="{FF2B5EF4-FFF2-40B4-BE49-F238E27FC236}">
                <a16:creationId xmlns:a16="http://schemas.microsoft.com/office/drawing/2014/main" id="{059D49DC-09B2-4053-9478-97B8B642E17B}"/>
              </a:ext>
            </a:extLst>
          </p:cNvPr>
          <p:cNvSpPr txBox="1">
            <a:spLocks noChangeArrowheads="1"/>
          </p:cNvSpPr>
          <p:nvPr/>
        </p:nvSpPr>
        <p:spPr bwMode="auto">
          <a:xfrm>
            <a:off x="0" y="3284538"/>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sv-SE" altLang="sv-SE" sz="1800">
                <a:latin typeface="Trebuchet MS" panose="020B0603020202020204" pitchFamily="34" charset="0"/>
              </a:rPr>
              <a:t>Betona med bilder och illustrationer </a:t>
            </a:r>
          </a:p>
        </p:txBody>
      </p:sp>
      <p:sp>
        <p:nvSpPr>
          <p:cNvPr id="2058" name="Text Box 10">
            <a:extLst>
              <a:ext uri="{FF2B5EF4-FFF2-40B4-BE49-F238E27FC236}">
                <a16:creationId xmlns:a16="http://schemas.microsoft.com/office/drawing/2014/main" id="{094CF834-8207-42F9-8C17-4D4C6929E5C6}"/>
              </a:ext>
            </a:extLst>
          </p:cNvPr>
          <p:cNvSpPr txBox="1">
            <a:spLocks noChangeArrowheads="1"/>
          </p:cNvSpPr>
          <p:nvPr/>
        </p:nvSpPr>
        <p:spPr bwMode="auto">
          <a:xfrm>
            <a:off x="0" y="3854450"/>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sv-SE" altLang="sv-SE" sz="1800">
                <a:latin typeface="Trebuchet MS" panose="020B0603020202020204" pitchFamily="34" charset="0"/>
              </a:rPr>
              <a:t>Informationspärm vid sidan av med mer detaljerad information</a:t>
            </a:r>
          </a:p>
        </p:txBody>
      </p:sp>
      <p:sp>
        <p:nvSpPr>
          <p:cNvPr id="2060" name="Text Box 12">
            <a:extLst>
              <a:ext uri="{FF2B5EF4-FFF2-40B4-BE49-F238E27FC236}">
                <a16:creationId xmlns:a16="http://schemas.microsoft.com/office/drawing/2014/main" id="{EE2F5159-6EE3-48C8-87AD-FD68ACE60EA2}"/>
              </a:ext>
            </a:extLst>
          </p:cNvPr>
          <p:cNvSpPr txBox="1">
            <a:spLocks noChangeArrowheads="1"/>
          </p:cNvSpPr>
          <p:nvPr/>
        </p:nvSpPr>
        <p:spPr bwMode="auto">
          <a:xfrm>
            <a:off x="0" y="4508500"/>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sv-SE" altLang="sv-SE" sz="1800">
                <a:latin typeface="Trebuchet MS" panose="020B0603020202020204" pitchFamily="34" charset="0"/>
              </a:rPr>
              <a:t>Skapa postern i tänkt storlek från första början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5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5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5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P spid="2054" grpId="0"/>
      <p:bldP spid="2055" grpId="0"/>
      <p:bldP spid="2056" grpId="0"/>
      <p:bldP spid="2058" grpId="0"/>
      <p:bldP spid="2060"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81" name="Rectangle 9">
            <a:extLst>
              <a:ext uri="{FF2B5EF4-FFF2-40B4-BE49-F238E27FC236}">
                <a16:creationId xmlns:a16="http://schemas.microsoft.com/office/drawing/2014/main" id="{84C34A3C-ED18-4A73-9500-FF82CBF74E56}"/>
              </a:ext>
            </a:extLst>
          </p:cNvPr>
          <p:cNvSpPr>
            <a:spLocks noChangeArrowheads="1"/>
          </p:cNvSpPr>
          <p:nvPr/>
        </p:nvSpPr>
        <p:spPr bwMode="auto">
          <a:xfrm>
            <a:off x="5218113" y="1484313"/>
            <a:ext cx="3457575" cy="4608512"/>
          </a:xfrm>
          <a:prstGeom prst="rect">
            <a:avLst/>
          </a:prstGeom>
          <a:solidFill>
            <a:srgbClr val="FFFF99">
              <a:alpha val="61960"/>
            </a:srgbClr>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sv-SE" altLang="sv-SE" sz="1800"/>
          </a:p>
        </p:txBody>
      </p:sp>
      <p:sp>
        <p:nvSpPr>
          <p:cNvPr id="3076" name="Rectangle 4">
            <a:extLst>
              <a:ext uri="{FF2B5EF4-FFF2-40B4-BE49-F238E27FC236}">
                <a16:creationId xmlns:a16="http://schemas.microsoft.com/office/drawing/2014/main" id="{9131BEC2-82AF-403B-B3CC-B14DCF8B1FEF}"/>
              </a:ext>
            </a:extLst>
          </p:cNvPr>
          <p:cNvSpPr>
            <a:spLocks noChangeArrowheads="1"/>
          </p:cNvSpPr>
          <p:nvPr/>
        </p:nvSpPr>
        <p:spPr bwMode="auto">
          <a:xfrm>
            <a:off x="1401763" y="1484313"/>
            <a:ext cx="3457575" cy="4608512"/>
          </a:xfrm>
          <a:prstGeom prst="rect">
            <a:avLst/>
          </a:prstGeom>
          <a:solidFill>
            <a:srgbClr val="0000FF"/>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sv-SE" altLang="sv-SE" sz="1800"/>
          </a:p>
        </p:txBody>
      </p:sp>
      <p:sp>
        <p:nvSpPr>
          <p:cNvPr id="4100" name="Rectangle 2">
            <a:extLst>
              <a:ext uri="{FF2B5EF4-FFF2-40B4-BE49-F238E27FC236}">
                <a16:creationId xmlns:a16="http://schemas.microsoft.com/office/drawing/2014/main" id="{A6AAA577-67B4-4C52-A7EE-04B7EFB44667}"/>
              </a:ext>
            </a:extLst>
          </p:cNvPr>
          <p:cNvSpPr>
            <a:spLocks noGrp="1" noChangeArrowheads="1"/>
          </p:cNvSpPr>
          <p:nvPr>
            <p:ph type="title"/>
          </p:nvPr>
        </p:nvSpPr>
        <p:spPr/>
        <p:txBody>
          <a:bodyPr/>
          <a:lstStyle/>
          <a:p>
            <a:pPr eaLnBrk="1" hangingPunct="1"/>
            <a:r>
              <a:rPr lang="sv-SE" altLang="sv-SE">
                <a:latin typeface="Trebuchet MS" panose="020B0603020202020204" pitchFamily="34" charset="0"/>
              </a:rPr>
              <a:t>LÄSBARHET - FÄRGVAL</a:t>
            </a:r>
          </a:p>
        </p:txBody>
      </p:sp>
      <p:sp>
        <p:nvSpPr>
          <p:cNvPr id="3075" name="Rectangle 3">
            <a:extLst>
              <a:ext uri="{FF2B5EF4-FFF2-40B4-BE49-F238E27FC236}">
                <a16:creationId xmlns:a16="http://schemas.microsoft.com/office/drawing/2014/main" id="{E904CC01-0FB7-4987-A4A5-E6BEA2A29BC6}"/>
              </a:ext>
            </a:extLst>
          </p:cNvPr>
          <p:cNvSpPr>
            <a:spLocks noGrp="1" noChangeArrowheads="1"/>
          </p:cNvSpPr>
          <p:nvPr>
            <p:ph type="body" sz="half" idx="1"/>
          </p:nvPr>
        </p:nvSpPr>
        <p:spPr>
          <a:xfrm>
            <a:off x="1403350" y="1557338"/>
            <a:ext cx="3384550" cy="460375"/>
          </a:xfrm>
        </p:spPr>
        <p:txBody>
          <a:bodyPr/>
          <a:lstStyle/>
          <a:p>
            <a:pPr algn="ctr" eaLnBrk="1" hangingPunct="1">
              <a:lnSpc>
                <a:spcPct val="90000"/>
              </a:lnSpc>
              <a:buFontTx/>
              <a:buNone/>
            </a:pPr>
            <a:r>
              <a:rPr lang="sv-SE" altLang="sv-SE" sz="2800">
                <a:solidFill>
                  <a:srgbClr val="FF0000"/>
                </a:solidFill>
                <a:latin typeface="Arial Black" panose="020B0A04020102020204" pitchFamily="34" charset="0"/>
              </a:rPr>
              <a:t>Svårt att läsa</a:t>
            </a:r>
          </a:p>
        </p:txBody>
      </p:sp>
      <p:pic>
        <p:nvPicPr>
          <p:cNvPr id="3084" name="Picture 12" descr="j0240719">
            <a:extLst>
              <a:ext uri="{FF2B5EF4-FFF2-40B4-BE49-F238E27FC236}">
                <a16:creationId xmlns:a16="http://schemas.microsoft.com/office/drawing/2014/main" id="{3F9C46A2-6AAC-4A21-B56C-9A97DC8045C1}"/>
              </a:ext>
            </a:extLst>
          </p:cNvPr>
          <p:cNvPicPr>
            <a:picLocks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5724525" y="2349500"/>
            <a:ext cx="571500" cy="898525"/>
          </a:xfrm>
          <a:noFill/>
        </p:spPr>
      </p:pic>
      <p:sp>
        <p:nvSpPr>
          <p:cNvPr id="3077" name="Rectangle 5">
            <a:extLst>
              <a:ext uri="{FF2B5EF4-FFF2-40B4-BE49-F238E27FC236}">
                <a16:creationId xmlns:a16="http://schemas.microsoft.com/office/drawing/2014/main" id="{714872BD-CD9B-463B-A389-C0D777A1DC0B}"/>
              </a:ext>
            </a:extLst>
          </p:cNvPr>
          <p:cNvSpPr>
            <a:spLocks noChangeArrowheads="1"/>
          </p:cNvSpPr>
          <p:nvPr/>
        </p:nvSpPr>
        <p:spPr bwMode="auto">
          <a:xfrm>
            <a:off x="971550" y="2133600"/>
            <a:ext cx="3889375"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sv-SE" altLang="sv-SE" sz="800">
                <a:solidFill>
                  <a:srgbClr val="FF0000"/>
                </a:solidFill>
              </a:rPr>
              <a: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a:t>
            </a:r>
          </a:p>
          <a:p>
            <a:pPr algn="ctr" eaLnBrk="1" hangingPunct="1">
              <a:buFontTx/>
              <a:buNone/>
            </a:pPr>
            <a:r>
              <a:rPr lang="sv-SE" altLang="sv-SE" sz="800">
                <a:solidFill>
                  <a:srgbClr val="FF0000"/>
                </a:solidFill>
              </a:rPr>
              <a: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 Jättemycket text!</a:t>
            </a:r>
          </a:p>
          <a:p>
            <a:pPr algn="ctr" eaLnBrk="1" hangingPunct="1">
              <a:buFontTx/>
              <a:buNone/>
            </a:pPr>
            <a:endParaRPr lang="sv-SE" altLang="sv-SE" sz="800">
              <a:solidFill>
                <a:srgbClr val="FF0000"/>
              </a:solidFill>
            </a:endParaRPr>
          </a:p>
        </p:txBody>
      </p:sp>
      <p:sp>
        <p:nvSpPr>
          <p:cNvPr id="3082" name="Rectangle 10">
            <a:extLst>
              <a:ext uri="{FF2B5EF4-FFF2-40B4-BE49-F238E27FC236}">
                <a16:creationId xmlns:a16="http://schemas.microsoft.com/office/drawing/2014/main" id="{97A3B0D1-046B-4243-9BBC-B24B471E8EB3}"/>
              </a:ext>
            </a:extLst>
          </p:cNvPr>
          <p:cNvSpPr>
            <a:spLocks noChangeArrowheads="1"/>
          </p:cNvSpPr>
          <p:nvPr/>
        </p:nvSpPr>
        <p:spPr bwMode="auto">
          <a:xfrm>
            <a:off x="5219700" y="1557338"/>
            <a:ext cx="345598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sv-SE" altLang="sv-SE" sz="2800">
                <a:latin typeface="Arial Black" panose="020B0A04020102020204" pitchFamily="34" charset="0"/>
              </a:rPr>
              <a:t>Lättare att läsa</a:t>
            </a:r>
          </a:p>
        </p:txBody>
      </p:sp>
      <p:sp>
        <p:nvSpPr>
          <p:cNvPr id="3083" name="Rectangle 11">
            <a:extLst>
              <a:ext uri="{FF2B5EF4-FFF2-40B4-BE49-F238E27FC236}">
                <a16:creationId xmlns:a16="http://schemas.microsoft.com/office/drawing/2014/main" id="{23BAD854-C859-4D48-B4C7-4876FAB7710E}"/>
              </a:ext>
            </a:extLst>
          </p:cNvPr>
          <p:cNvSpPr>
            <a:spLocks noChangeArrowheads="1"/>
          </p:cNvSpPr>
          <p:nvPr/>
        </p:nvSpPr>
        <p:spPr bwMode="auto">
          <a:xfrm>
            <a:off x="5292725" y="3284538"/>
            <a:ext cx="2376488"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sv-SE" altLang="sv-SE" sz="800"/>
              <a:t>Lagom med text Lagom med text </a:t>
            </a:r>
          </a:p>
          <a:p>
            <a:pPr algn="ctr" eaLnBrk="1" hangingPunct="1">
              <a:buFontTx/>
              <a:buNone/>
            </a:pPr>
            <a:r>
              <a:rPr lang="sv-SE" altLang="sv-SE" sz="800"/>
              <a:t>Lagom med text Lagom med text</a:t>
            </a:r>
          </a:p>
          <a:p>
            <a:pPr algn="ctr" eaLnBrk="1" hangingPunct="1">
              <a:buFontTx/>
              <a:buNone/>
            </a:pPr>
            <a:r>
              <a:rPr lang="sv-SE" altLang="sv-SE" sz="800"/>
              <a:t>Lagom med text Lagom med text</a:t>
            </a:r>
          </a:p>
          <a:p>
            <a:pPr algn="ctr" eaLnBrk="1" hangingPunct="1">
              <a:buFontTx/>
              <a:buNone/>
            </a:pPr>
            <a:r>
              <a:rPr lang="sv-SE" altLang="sv-SE" sz="800"/>
              <a:t>Lagom med text Lagom med text</a:t>
            </a:r>
          </a:p>
          <a:p>
            <a:pPr algn="ctr" eaLnBrk="1" hangingPunct="1"/>
            <a:endParaRPr lang="sv-SE" altLang="sv-SE" sz="800"/>
          </a:p>
          <a:p>
            <a:pPr algn="ctr" eaLnBrk="1" hangingPunct="1"/>
            <a:endParaRPr lang="sv-SE" altLang="sv-SE" sz="800">
              <a:solidFill>
                <a:srgbClr val="FF0000"/>
              </a:solidFill>
            </a:endParaRPr>
          </a:p>
          <a:p>
            <a:pPr algn="ctr" eaLnBrk="1" hangingPunct="1"/>
            <a:endParaRPr lang="sv-SE" altLang="sv-SE" sz="800">
              <a:solidFill>
                <a:srgbClr val="FF0000"/>
              </a:solidFill>
            </a:endParaRPr>
          </a:p>
        </p:txBody>
      </p:sp>
      <p:sp>
        <p:nvSpPr>
          <p:cNvPr id="3086" name="Rectangle 14">
            <a:extLst>
              <a:ext uri="{FF2B5EF4-FFF2-40B4-BE49-F238E27FC236}">
                <a16:creationId xmlns:a16="http://schemas.microsoft.com/office/drawing/2014/main" id="{FA470F92-8410-4F51-9540-FF89CAD5018F}"/>
              </a:ext>
            </a:extLst>
          </p:cNvPr>
          <p:cNvSpPr>
            <a:spLocks noChangeArrowheads="1"/>
          </p:cNvSpPr>
          <p:nvPr/>
        </p:nvSpPr>
        <p:spPr bwMode="auto">
          <a:xfrm>
            <a:off x="6156325" y="4581525"/>
            <a:ext cx="2376488"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sv-SE" altLang="sv-SE" sz="800"/>
              <a:t>Lagom med text Lagom med text </a:t>
            </a:r>
          </a:p>
          <a:p>
            <a:pPr algn="ctr" eaLnBrk="1" hangingPunct="1">
              <a:buFontTx/>
              <a:buNone/>
            </a:pPr>
            <a:r>
              <a:rPr lang="sv-SE" altLang="sv-SE" sz="800"/>
              <a:t>Lagom med text Lagom med text</a:t>
            </a:r>
          </a:p>
          <a:p>
            <a:pPr algn="ctr" eaLnBrk="1" hangingPunct="1">
              <a:buFontTx/>
              <a:buNone/>
            </a:pPr>
            <a:r>
              <a:rPr lang="sv-SE" altLang="sv-SE" sz="800"/>
              <a:t>Lagom med text Lagom med text</a:t>
            </a:r>
          </a:p>
          <a:p>
            <a:pPr algn="ctr" eaLnBrk="1" hangingPunct="1">
              <a:buFontTx/>
              <a:buNone/>
            </a:pPr>
            <a:r>
              <a:rPr lang="sv-SE" altLang="sv-SE" sz="800"/>
              <a:t>Lagom med text Lagom med text</a:t>
            </a:r>
          </a:p>
          <a:p>
            <a:pPr algn="ctr" eaLnBrk="1" hangingPunct="1"/>
            <a:endParaRPr lang="sv-SE" altLang="sv-SE" sz="800"/>
          </a:p>
          <a:p>
            <a:pPr algn="ctr" eaLnBrk="1" hangingPunct="1"/>
            <a:endParaRPr lang="sv-SE" altLang="sv-SE" sz="800">
              <a:solidFill>
                <a:srgbClr val="FF0000"/>
              </a:solidFill>
            </a:endParaRPr>
          </a:p>
          <a:p>
            <a:pPr algn="ctr" eaLnBrk="1" hangingPunct="1"/>
            <a:endParaRPr lang="sv-SE" altLang="sv-SE" sz="800">
              <a:solidFill>
                <a:srgbClr val="FF0000"/>
              </a:solidFill>
            </a:endParaRPr>
          </a:p>
        </p:txBody>
      </p:sp>
      <p:pic>
        <p:nvPicPr>
          <p:cNvPr id="3091" name="Picture 19" descr="j0240719">
            <a:extLst>
              <a:ext uri="{FF2B5EF4-FFF2-40B4-BE49-F238E27FC236}">
                <a16:creationId xmlns:a16="http://schemas.microsoft.com/office/drawing/2014/main" id="{67E3247F-3E0B-4857-8FA5-1C586F908354}"/>
              </a:ext>
            </a:extLst>
          </p:cNvPr>
          <p:cNvPicPr>
            <a:picLocks noChangeAspect="1" noChangeArrowheads="1"/>
          </p:cNvPicPr>
          <p:nvPr>
            <p:ph sz="quarter" idx="3"/>
          </p:nvPr>
        </p:nvPicPr>
        <p:blipFill>
          <a:blip r:embed="rId2">
            <a:extLst>
              <a:ext uri="{28A0092B-C50C-407E-A947-70E740481C1C}">
                <a14:useLocalDpi xmlns:a14="http://schemas.microsoft.com/office/drawing/2010/main" val="0"/>
              </a:ext>
            </a:extLst>
          </a:blip>
          <a:srcRect/>
          <a:stretch>
            <a:fillRect/>
          </a:stretch>
        </p:blipFill>
        <p:spPr>
          <a:xfrm>
            <a:off x="7580313" y="3716338"/>
            <a:ext cx="520700" cy="819150"/>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1000" fill="hold"/>
                                        <p:tgtEl>
                                          <p:spTgt spid="3075">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07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077"/>
                                        </p:tgtEl>
                                        <p:attrNameLst>
                                          <p:attrName>style.visibility</p:attrName>
                                        </p:attrNameLst>
                                      </p:cBhvr>
                                      <p:to>
                                        <p:strVal val="visible"/>
                                      </p:to>
                                    </p:set>
                                    <p:anim calcmode="lin" valueType="num">
                                      <p:cBhvr additive="base">
                                        <p:cTn id="11" dur="1000" fill="hold"/>
                                        <p:tgtEl>
                                          <p:spTgt spid="3077"/>
                                        </p:tgtEl>
                                        <p:attrNameLst>
                                          <p:attrName>ppt_x</p:attrName>
                                        </p:attrNameLst>
                                      </p:cBhvr>
                                      <p:tavLst>
                                        <p:tav tm="0">
                                          <p:val>
                                            <p:strVal val="0-#ppt_w/2"/>
                                          </p:val>
                                        </p:tav>
                                        <p:tav tm="100000">
                                          <p:val>
                                            <p:strVal val="#ppt_x"/>
                                          </p:val>
                                        </p:tav>
                                      </p:tavLst>
                                    </p:anim>
                                    <p:anim calcmode="lin" valueType="num">
                                      <p:cBhvr additive="base">
                                        <p:cTn id="12" dur="1000" fill="hold"/>
                                        <p:tgtEl>
                                          <p:spTgt spid="3077"/>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076"/>
                                        </p:tgtEl>
                                        <p:attrNameLst>
                                          <p:attrName>style.visibility</p:attrName>
                                        </p:attrNameLst>
                                      </p:cBhvr>
                                      <p:to>
                                        <p:strVal val="visible"/>
                                      </p:to>
                                    </p:set>
                                    <p:anim calcmode="lin" valueType="num">
                                      <p:cBhvr additive="base">
                                        <p:cTn id="15" dur="1000" fill="hold"/>
                                        <p:tgtEl>
                                          <p:spTgt spid="3076"/>
                                        </p:tgtEl>
                                        <p:attrNameLst>
                                          <p:attrName>ppt_x</p:attrName>
                                        </p:attrNameLst>
                                      </p:cBhvr>
                                      <p:tavLst>
                                        <p:tav tm="0">
                                          <p:val>
                                            <p:strVal val="0-#ppt_w/2"/>
                                          </p:val>
                                        </p:tav>
                                        <p:tav tm="100000">
                                          <p:val>
                                            <p:strVal val="#ppt_x"/>
                                          </p:val>
                                        </p:tav>
                                      </p:tavLst>
                                    </p:anim>
                                    <p:anim calcmode="lin" valueType="num">
                                      <p:cBhvr additive="base">
                                        <p:cTn id="16" dur="1000" fill="hold"/>
                                        <p:tgtEl>
                                          <p:spTgt spid="3076"/>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3082"/>
                                        </p:tgtEl>
                                        <p:attrNameLst>
                                          <p:attrName>style.visibility</p:attrName>
                                        </p:attrNameLst>
                                      </p:cBhvr>
                                      <p:to>
                                        <p:strVal val="visible"/>
                                      </p:to>
                                    </p:set>
                                    <p:anim calcmode="lin" valueType="num">
                                      <p:cBhvr additive="base">
                                        <p:cTn id="21" dur="1000" fill="hold"/>
                                        <p:tgtEl>
                                          <p:spTgt spid="3082"/>
                                        </p:tgtEl>
                                        <p:attrNameLst>
                                          <p:attrName>ppt_x</p:attrName>
                                        </p:attrNameLst>
                                      </p:cBhvr>
                                      <p:tavLst>
                                        <p:tav tm="0">
                                          <p:val>
                                            <p:strVal val="1+#ppt_w/2"/>
                                          </p:val>
                                        </p:tav>
                                        <p:tav tm="100000">
                                          <p:val>
                                            <p:strVal val="#ppt_x"/>
                                          </p:val>
                                        </p:tav>
                                      </p:tavLst>
                                    </p:anim>
                                    <p:anim calcmode="lin" valueType="num">
                                      <p:cBhvr additive="base">
                                        <p:cTn id="22" dur="1000" fill="hold"/>
                                        <p:tgtEl>
                                          <p:spTgt spid="3082"/>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3081"/>
                                        </p:tgtEl>
                                        <p:attrNameLst>
                                          <p:attrName>style.visibility</p:attrName>
                                        </p:attrNameLst>
                                      </p:cBhvr>
                                      <p:to>
                                        <p:strVal val="visible"/>
                                      </p:to>
                                    </p:set>
                                    <p:anim calcmode="lin" valueType="num">
                                      <p:cBhvr additive="base">
                                        <p:cTn id="25" dur="1000" fill="hold"/>
                                        <p:tgtEl>
                                          <p:spTgt spid="3081"/>
                                        </p:tgtEl>
                                        <p:attrNameLst>
                                          <p:attrName>ppt_x</p:attrName>
                                        </p:attrNameLst>
                                      </p:cBhvr>
                                      <p:tavLst>
                                        <p:tav tm="0">
                                          <p:val>
                                            <p:strVal val="1+#ppt_w/2"/>
                                          </p:val>
                                        </p:tav>
                                        <p:tav tm="100000">
                                          <p:val>
                                            <p:strVal val="#ppt_x"/>
                                          </p:val>
                                        </p:tav>
                                      </p:tavLst>
                                    </p:anim>
                                    <p:anim calcmode="lin" valueType="num">
                                      <p:cBhvr additive="base">
                                        <p:cTn id="26" dur="1000" fill="hold"/>
                                        <p:tgtEl>
                                          <p:spTgt spid="3081"/>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3084"/>
                                        </p:tgtEl>
                                        <p:attrNameLst>
                                          <p:attrName>style.visibility</p:attrName>
                                        </p:attrNameLst>
                                      </p:cBhvr>
                                      <p:to>
                                        <p:strVal val="visible"/>
                                      </p:to>
                                    </p:set>
                                    <p:anim calcmode="lin" valueType="num">
                                      <p:cBhvr additive="base">
                                        <p:cTn id="29" dur="1000" fill="hold"/>
                                        <p:tgtEl>
                                          <p:spTgt spid="3084"/>
                                        </p:tgtEl>
                                        <p:attrNameLst>
                                          <p:attrName>ppt_x</p:attrName>
                                        </p:attrNameLst>
                                      </p:cBhvr>
                                      <p:tavLst>
                                        <p:tav tm="0">
                                          <p:val>
                                            <p:strVal val="1+#ppt_w/2"/>
                                          </p:val>
                                        </p:tav>
                                        <p:tav tm="100000">
                                          <p:val>
                                            <p:strVal val="#ppt_x"/>
                                          </p:val>
                                        </p:tav>
                                      </p:tavLst>
                                    </p:anim>
                                    <p:anim calcmode="lin" valueType="num">
                                      <p:cBhvr additive="base">
                                        <p:cTn id="30" dur="1000" fill="hold"/>
                                        <p:tgtEl>
                                          <p:spTgt spid="3084"/>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3083"/>
                                        </p:tgtEl>
                                        <p:attrNameLst>
                                          <p:attrName>style.visibility</p:attrName>
                                        </p:attrNameLst>
                                      </p:cBhvr>
                                      <p:to>
                                        <p:strVal val="visible"/>
                                      </p:to>
                                    </p:set>
                                    <p:anim calcmode="lin" valueType="num">
                                      <p:cBhvr additive="base">
                                        <p:cTn id="33" dur="1000" fill="hold"/>
                                        <p:tgtEl>
                                          <p:spTgt spid="3083"/>
                                        </p:tgtEl>
                                        <p:attrNameLst>
                                          <p:attrName>ppt_x</p:attrName>
                                        </p:attrNameLst>
                                      </p:cBhvr>
                                      <p:tavLst>
                                        <p:tav tm="0">
                                          <p:val>
                                            <p:strVal val="1+#ppt_w/2"/>
                                          </p:val>
                                        </p:tav>
                                        <p:tav tm="100000">
                                          <p:val>
                                            <p:strVal val="#ppt_x"/>
                                          </p:val>
                                        </p:tav>
                                      </p:tavLst>
                                    </p:anim>
                                    <p:anim calcmode="lin" valueType="num">
                                      <p:cBhvr additive="base">
                                        <p:cTn id="34" dur="1000" fill="hold"/>
                                        <p:tgtEl>
                                          <p:spTgt spid="3083"/>
                                        </p:tgtEl>
                                        <p:attrNameLst>
                                          <p:attrName>ppt_y</p:attrName>
                                        </p:attrNameLst>
                                      </p:cBhvr>
                                      <p:tavLst>
                                        <p:tav tm="0">
                                          <p:val>
                                            <p:strVal val="#ppt_y"/>
                                          </p:val>
                                        </p:tav>
                                        <p:tav tm="100000">
                                          <p:val>
                                            <p:strVal val="#ppt_y"/>
                                          </p:val>
                                        </p:tav>
                                      </p:tavLst>
                                    </p:anim>
                                  </p:childTnLst>
                                </p:cTn>
                              </p:par>
                              <p:par>
                                <p:cTn id="35" presetID="2" presetClass="entr" presetSubtype="2" fill="hold" nodeType="withEffect">
                                  <p:stCondLst>
                                    <p:cond delay="0"/>
                                  </p:stCondLst>
                                  <p:childTnLst>
                                    <p:set>
                                      <p:cBhvr>
                                        <p:cTn id="36" dur="1" fill="hold">
                                          <p:stCondLst>
                                            <p:cond delay="0"/>
                                          </p:stCondLst>
                                        </p:cTn>
                                        <p:tgtEl>
                                          <p:spTgt spid="3091"/>
                                        </p:tgtEl>
                                        <p:attrNameLst>
                                          <p:attrName>style.visibility</p:attrName>
                                        </p:attrNameLst>
                                      </p:cBhvr>
                                      <p:to>
                                        <p:strVal val="visible"/>
                                      </p:to>
                                    </p:set>
                                    <p:anim calcmode="lin" valueType="num">
                                      <p:cBhvr additive="base">
                                        <p:cTn id="37" dur="1000" fill="hold"/>
                                        <p:tgtEl>
                                          <p:spTgt spid="3091"/>
                                        </p:tgtEl>
                                        <p:attrNameLst>
                                          <p:attrName>ppt_x</p:attrName>
                                        </p:attrNameLst>
                                      </p:cBhvr>
                                      <p:tavLst>
                                        <p:tav tm="0">
                                          <p:val>
                                            <p:strVal val="1+#ppt_w/2"/>
                                          </p:val>
                                        </p:tav>
                                        <p:tav tm="100000">
                                          <p:val>
                                            <p:strVal val="#ppt_x"/>
                                          </p:val>
                                        </p:tav>
                                      </p:tavLst>
                                    </p:anim>
                                    <p:anim calcmode="lin" valueType="num">
                                      <p:cBhvr additive="base">
                                        <p:cTn id="38" dur="1000" fill="hold"/>
                                        <p:tgtEl>
                                          <p:spTgt spid="3091"/>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3086"/>
                                        </p:tgtEl>
                                        <p:attrNameLst>
                                          <p:attrName>style.visibility</p:attrName>
                                        </p:attrNameLst>
                                      </p:cBhvr>
                                      <p:to>
                                        <p:strVal val="visible"/>
                                      </p:to>
                                    </p:set>
                                    <p:anim calcmode="lin" valueType="num">
                                      <p:cBhvr additive="base">
                                        <p:cTn id="41" dur="1000" fill="hold"/>
                                        <p:tgtEl>
                                          <p:spTgt spid="3086"/>
                                        </p:tgtEl>
                                        <p:attrNameLst>
                                          <p:attrName>ppt_x</p:attrName>
                                        </p:attrNameLst>
                                      </p:cBhvr>
                                      <p:tavLst>
                                        <p:tav tm="0">
                                          <p:val>
                                            <p:strVal val="1+#ppt_w/2"/>
                                          </p:val>
                                        </p:tav>
                                        <p:tav tm="100000">
                                          <p:val>
                                            <p:strVal val="#ppt_x"/>
                                          </p:val>
                                        </p:tav>
                                      </p:tavLst>
                                    </p:anim>
                                    <p:anim calcmode="lin" valueType="num">
                                      <p:cBhvr additive="base">
                                        <p:cTn id="42" dur="1000" fill="hold"/>
                                        <p:tgtEl>
                                          <p:spTgt spid="30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1" grpId="0" animBg="1"/>
      <p:bldP spid="3076" grpId="0" animBg="1"/>
      <p:bldP spid="3075" grpId="0" build="p"/>
      <p:bldP spid="3077" grpId="0"/>
      <p:bldP spid="3082" grpId="0"/>
      <p:bldP spid="3083" grpId="0"/>
      <p:bldP spid="3086"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4">
            <a:extLst>
              <a:ext uri="{FF2B5EF4-FFF2-40B4-BE49-F238E27FC236}">
                <a16:creationId xmlns:a16="http://schemas.microsoft.com/office/drawing/2014/main" id="{AB5FEAF3-0829-4368-9B54-4A1DBEB5046C}"/>
              </a:ext>
            </a:extLst>
          </p:cNvPr>
          <p:cNvSpPr>
            <a:spLocks noGrp="1" noChangeArrowheads="1"/>
          </p:cNvSpPr>
          <p:nvPr>
            <p:ph type="title"/>
          </p:nvPr>
        </p:nvSpPr>
        <p:spPr>
          <a:xfrm>
            <a:off x="0" y="274638"/>
            <a:ext cx="9144000" cy="1143000"/>
          </a:xfrm>
          <a:noFill/>
        </p:spPr>
        <p:txBody>
          <a:bodyPr/>
          <a:lstStyle/>
          <a:p>
            <a:pPr eaLnBrk="1" hangingPunct="1"/>
            <a:r>
              <a:rPr lang="sv-SE" altLang="sv-SE"/>
              <a:t>LÄSBARHET - FÄRGVAL</a:t>
            </a:r>
          </a:p>
        </p:txBody>
      </p:sp>
      <p:sp>
        <p:nvSpPr>
          <p:cNvPr id="12293" name="Text Box 5">
            <a:extLst>
              <a:ext uri="{FF2B5EF4-FFF2-40B4-BE49-F238E27FC236}">
                <a16:creationId xmlns:a16="http://schemas.microsoft.com/office/drawing/2014/main" id="{F413AEAF-F9B2-40CA-9192-882671212B7B}"/>
              </a:ext>
            </a:extLst>
          </p:cNvPr>
          <p:cNvSpPr txBox="1">
            <a:spLocks noChangeArrowheads="1"/>
          </p:cNvSpPr>
          <p:nvPr/>
        </p:nvSpPr>
        <p:spPr bwMode="auto">
          <a:xfrm>
            <a:off x="0" y="1916113"/>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sv-SE" altLang="sv-SE" sz="1800">
                <a:latin typeface="Trebuchet MS" panose="020B0603020202020204" pitchFamily="34" charset="0"/>
              </a:rPr>
              <a:t>Undvik plottriga bakgrunder, ljusa färger fungerar bäst!</a:t>
            </a:r>
          </a:p>
        </p:txBody>
      </p:sp>
      <p:sp>
        <p:nvSpPr>
          <p:cNvPr id="12294" name="Text Box 6">
            <a:extLst>
              <a:ext uri="{FF2B5EF4-FFF2-40B4-BE49-F238E27FC236}">
                <a16:creationId xmlns:a16="http://schemas.microsoft.com/office/drawing/2014/main" id="{41A46994-8226-44D5-AF84-D9504A89045D}"/>
              </a:ext>
            </a:extLst>
          </p:cNvPr>
          <p:cNvSpPr txBox="1">
            <a:spLocks noChangeArrowheads="1"/>
          </p:cNvSpPr>
          <p:nvPr/>
        </p:nvSpPr>
        <p:spPr bwMode="auto">
          <a:xfrm>
            <a:off x="0" y="2708275"/>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sv-SE" altLang="sv-SE" sz="1800">
                <a:latin typeface="Trebuchet MS" panose="020B0603020202020204" pitchFamily="34" charset="0"/>
              </a:rPr>
              <a:t>Lyft bort bakgrundsfärgen i diagram</a:t>
            </a:r>
          </a:p>
        </p:txBody>
      </p:sp>
      <p:sp>
        <p:nvSpPr>
          <p:cNvPr id="12295" name="Text Box 7">
            <a:extLst>
              <a:ext uri="{FF2B5EF4-FFF2-40B4-BE49-F238E27FC236}">
                <a16:creationId xmlns:a16="http://schemas.microsoft.com/office/drawing/2014/main" id="{9F9945EE-0FE8-4A37-93D1-DD2690E20516}"/>
              </a:ext>
            </a:extLst>
          </p:cNvPr>
          <p:cNvSpPr txBox="1">
            <a:spLocks noChangeArrowheads="1"/>
          </p:cNvSpPr>
          <p:nvPr/>
        </p:nvSpPr>
        <p:spPr bwMode="auto">
          <a:xfrm>
            <a:off x="0" y="3429000"/>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sv-SE" altLang="sv-SE" sz="1800">
                <a:latin typeface="Trebuchet MS" panose="020B0603020202020204" pitchFamily="34" charset="0"/>
              </a:rPr>
              <a:t>Jobba med en enhetlig färgskala</a:t>
            </a:r>
          </a:p>
        </p:txBody>
      </p:sp>
      <p:sp>
        <p:nvSpPr>
          <p:cNvPr id="12296" name="Text Box 8">
            <a:extLst>
              <a:ext uri="{FF2B5EF4-FFF2-40B4-BE49-F238E27FC236}">
                <a16:creationId xmlns:a16="http://schemas.microsoft.com/office/drawing/2014/main" id="{6D36EA36-ED9F-44CB-A713-1A2636949885}"/>
              </a:ext>
            </a:extLst>
          </p:cNvPr>
          <p:cNvSpPr txBox="1">
            <a:spLocks noChangeArrowheads="1"/>
          </p:cNvSpPr>
          <p:nvPr/>
        </p:nvSpPr>
        <p:spPr bwMode="auto">
          <a:xfrm>
            <a:off x="0" y="4149725"/>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sv-SE" altLang="sv-SE" sz="1800">
                <a:latin typeface="Trebuchet MS" panose="020B0603020202020204" pitchFamily="34" charset="0"/>
              </a:rPr>
              <a:t>Tänk på att en poster oftast blir mörkare vid utskrift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p:bldP spid="12294" grpId="0"/>
      <p:bldP spid="12295" grpId="0"/>
      <p:bldP spid="12296"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AB863F7E-70BB-4B98-976F-AAB76F4160AE}"/>
              </a:ext>
            </a:extLst>
          </p:cNvPr>
          <p:cNvSpPr>
            <a:spLocks noGrp="1" noChangeArrowheads="1"/>
          </p:cNvSpPr>
          <p:nvPr>
            <p:ph type="title"/>
          </p:nvPr>
        </p:nvSpPr>
        <p:spPr>
          <a:xfrm>
            <a:off x="0" y="274638"/>
            <a:ext cx="9144000" cy="1143000"/>
          </a:xfrm>
        </p:spPr>
        <p:txBody>
          <a:bodyPr/>
          <a:lstStyle/>
          <a:p>
            <a:pPr eaLnBrk="1" hangingPunct="1"/>
            <a:r>
              <a:rPr lang="sv-SE" altLang="sv-SE">
                <a:latin typeface="Trebuchet MS" panose="020B0603020202020204" pitchFamily="34" charset="0"/>
              </a:rPr>
              <a:t>TYPSNITT</a:t>
            </a:r>
          </a:p>
        </p:txBody>
      </p:sp>
      <p:sp>
        <p:nvSpPr>
          <p:cNvPr id="9220" name="Text Box 4">
            <a:extLst>
              <a:ext uri="{FF2B5EF4-FFF2-40B4-BE49-F238E27FC236}">
                <a16:creationId xmlns:a16="http://schemas.microsoft.com/office/drawing/2014/main" id="{A0BF147E-52F8-4D10-80B1-6E68CA3457B4}"/>
              </a:ext>
            </a:extLst>
          </p:cNvPr>
          <p:cNvSpPr txBox="1">
            <a:spLocks noChangeArrowheads="1"/>
          </p:cNvSpPr>
          <p:nvPr/>
        </p:nvSpPr>
        <p:spPr bwMode="auto">
          <a:xfrm>
            <a:off x="0" y="1484313"/>
            <a:ext cx="91440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sv-SE" altLang="sv-SE" sz="2000" b="1">
                <a:latin typeface="Trebuchet MS" panose="020B0603020202020204" pitchFamily="34" charset="0"/>
              </a:rPr>
              <a:t>Bra typsnitt:</a:t>
            </a:r>
          </a:p>
          <a:p>
            <a:pPr algn="ctr" eaLnBrk="1" hangingPunct="1">
              <a:spcBef>
                <a:spcPct val="50000"/>
              </a:spcBef>
              <a:buFontTx/>
              <a:buNone/>
            </a:pPr>
            <a:r>
              <a:rPr lang="sv-SE" altLang="sv-SE" sz="1800">
                <a:latin typeface="Verdana" panose="020B0604030504040204" pitchFamily="34" charset="0"/>
              </a:rPr>
              <a:t>Verdana</a:t>
            </a:r>
            <a:r>
              <a:rPr lang="sv-SE" altLang="sv-SE" sz="1800">
                <a:latin typeface="Trebuchet MS" panose="020B0603020202020204" pitchFamily="34" charset="0"/>
              </a:rPr>
              <a:t>, </a:t>
            </a:r>
            <a:r>
              <a:rPr lang="sv-SE" altLang="sv-SE" sz="1800">
                <a:latin typeface="Tahoma" panose="020B0604030504040204" pitchFamily="34" charset="0"/>
              </a:rPr>
              <a:t>Tahoma</a:t>
            </a:r>
            <a:r>
              <a:rPr lang="sv-SE" altLang="sv-SE" sz="1800">
                <a:latin typeface="Trebuchet MS" panose="020B0603020202020204" pitchFamily="34" charset="0"/>
              </a:rPr>
              <a:t>, Trebuchet, </a:t>
            </a:r>
            <a:r>
              <a:rPr lang="sv-SE" altLang="sv-SE" sz="1800"/>
              <a:t>Arial</a:t>
            </a:r>
            <a:r>
              <a:rPr lang="sv-SE" altLang="sv-SE" sz="1800">
                <a:latin typeface="Trebuchet MS" panose="020B0603020202020204" pitchFamily="34" charset="0"/>
              </a:rPr>
              <a:t> </a:t>
            </a:r>
          </a:p>
        </p:txBody>
      </p:sp>
      <p:sp>
        <p:nvSpPr>
          <p:cNvPr id="9222" name="Text Box 6">
            <a:extLst>
              <a:ext uri="{FF2B5EF4-FFF2-40B4-BE49-F238E27FC236}">
                <a16:creationId xmlns:a16="http://schemas.microsoft.com/office/drawing/2014/main" id="{DAF5D0AD-A71E-4E6C-9FFC-42D71BC57D81}"/>
              </a:ext>
            </a:extLst>
          </p:cNvPr>
          <p:cNvSpPr txBox="1">
            <a:spLocks noChangeArrowheads="1"/>
          </p:cNvSpPr>
          <p:nvPr/>
        </p:nvSpPr>
        <p:spPr bwMode="auto">
          <a:xfrm>
            <a:off x="0" y="2565400"/>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sv-SE" altLang="sv-SE" sz="1800">
                <a:latin typeface="Trebuchet MS" panose="020B0603020202020204" pitchFamily="34" charset="0"/>
              </a:rPr>
              <a:t>Minimera text i ett visuellt medium</a:t>
            </a:r>
          </a:p>
        </p:txBody>
      </p:sp>
      <p:sp>
        <p:nvSpPr>
          <p:cNvPr id="9224" name="Text Box 8">
            <a:extLst>
              <a:ext uri="{FF2B5EF4-FFF2-40B4-BE49-F238E27FC236}">
                <a16:creationId xmlns:a16="http://schemas.microsoft.com/office/drawing/2014/main" id="{BC1C3095-E345-4F49-9C8E-8F503E887980}"/>
              </a:ext>
            </a:extLst>
          </p:cNvPr>
          <p:cNvSpPr txBox="1">
            <a:spLocks noChangeArrowheads="1"/>
          </p:cNvSpPr>
          <p:nvPr/>
        </p:nvSpPr>
        <p:spPr bwMode="auto">
          <a:xfrm>
            <a:off x="0" y="3160713"/>
            <a:ext cx="9144000" cy="132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sv-SE" altLang="sv-SE" sz="1800">
                <a:latin typeface="Trebuchet MS" panose="020B0603020202020204" pitchFamily="34" charset="0"/>
              </a:rPr>
              <a:t>Teckenstorlek 160-180 punkter för titel, 60-70 för rubriker och 35-40 för </a:t>
            </a:r>
            <a:br>
              <a:rPr lang="sv-SE" altLang="sv-SE" sz="1800">
                <a:latin typeface="Trebuchet MS" panose="020B0603020202020204" pitchFamily="34" charset="0"/>
              </a:rPr>
            </a:br>
            <a:r>
              <a:rPr lang="sv-SE" altLang="sv-SE" sz="1800">
                <a:latin typeface="Trebuchet MS" panose="020B0603020202020204" pitchFamily="34" charset="0"/>
              </a:rPr>
              <a:t>brödtext bra för poster 90X120 cm</a:t>
            </a:r>
            <a:br>
              <a:rPr lang="sv-SE" altLang="sv-SE" sz="1800">
                <a:latin typeface="Trebuchet MS" panose="020B0603020202020204" pitchFamily="34" charset="0"/>
              </a:rPr>
            </a:br>
            <a:endParaRPr lang="sv-SE" altLang="sv-SE" sz="1800">
              <a:latin typeface="Trebuchet MS" panose="020B0603020202020204" pitchFamily="34" charset="0"/>
            </a:endParaRPr>
          </a:p>
          <a:p>
            <a:pPr algn="ctr" eaLnBrk="1" hangingPunct="1">
              <a:spcBef>
                <a:spcPct val="50000"/>
              </a:spcBef>
              <a:buFontTx/>
              <a:buNone/>
            </a:pPr>
            <a:r>
              <a:rPr lang="sv-SE" altLang="sv-SE" sz="1800">
                <a:latin typeface="Trebuchet MS" panose="020B0603020202020204" pitchFamily="34" charset="0"/>
              </a:rPr>
              <a:t>läsbarhet från några meters avstånd</a:t>
            </a:r>
          </a:p>
        </p:txBody>
      </p:sp>
      <p:sp>
        <p:nvSpPr>
          <p:cNvPr id="9226" name="Text Box 10">
            <a:extLst>
              <a:ext uri="{FF2B5EF4-FFF2-40B4-BE49-F238E27FC236}">
                <a16:creationId xmlns:a16="http://schemas.microsoft.com/office/drawing/2014/main" id="{B43CD287-8955-454A-A2F0-411DD3354A16}"/>
              </a:ext>
            </a:extLst>
          </p:cNvPr>
          <p:cNvSpPr txBox="1">
            <a:spLocks noChangeArrowheads="1"/>
          </p:cNvSpPr>
          <p:nvPr/>
        </p:nvSpPr>
        <p:spPr bwMode="auto">
          <a:xfrm>
            <a:off x="0" y="4862513"/>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sv-SE" altLang="sv-SE" sz="1800">
                <a:latin typeface="Trebuchet MS" panose="020B0603020202020204" pitchFamily="34" charset="0"/>
              </a:rPr>
              <a:t>Spaltbredd runt 40-50 tecken/rad</a:t>
            </a:r>
          </a:p>
        </p:txBody>
      </p:sp>
      <p:sp>
        <p:nvSpPr>
          <p:cNvPr id="9227" name="Text Box 11">
            <a:extLst>
              <a:ext uri="{FF2B5EF4-FFF2-40B4-BE49-F238E27FC236}">
                <a16:creationId xmlns:a16="http://schemas.microsoft.com/office/drawing/2014/main" id="{4A0938D6-225C-481B-92D1-0E691886DAA5}"/>
              </a:ext>
            </a:extLst>
          </p:cNvPr>
          <p:cNvSpPr txBox="1">
            <a:spLocks noChangeArrowheads="1"/>
          </p:cNvSpPr>
          <p:nvPr/>
        </p:nvSpPr>
        <p:spPr bwMode="auto">
          <a:xfrm>
            <a:off x="0" y="5524500"/>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sv-SE" altLang="sv-SE" sz="1800">
                <a:latin typeface="Trebuchet MS" panose="020B0603020202020204" pitchFamily="34" charset="0"/>
              </a:rPr>
              <a:t>Vänsterställd text för läsbarhet och mindre </a:t>
            </a:r>
            <a:br>
              <a:rPr lang="sv-SE" altLang="sv-SE" sz="1800">
                <a:latin typeface="Trebuchet MS" panose="020B0603020202020204" pitchFamily="34" charset="0"/>
              </a:rPr>
            </a:br>
            <a:r>
              <a:rPr lang="sv-SE" altLang="sv-SE" sz="1800">
                <a:latin typeface="Trebuchet MS" panose="020B0603020202020204" pitchFamily="34" charset="0"/>
              </a:rPr>
              <a:t>arbete med avstavning och justering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2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2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2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2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P spid="9222" grpId="0"/>
      <p:bldP spid="9224" grpId="0"/>
      <p:bldP spid="9226" grpId="0"/>
      <p:bldP spid="9227"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0A1A1076-C3B9-46D7-A4CC-08A23111D6A3}"/>
              </a:ext>
            </a:extLst>
          </p:cNvPr>
          <p:cNvSpPr>
            <a:spLocks noGrp="1" noChangeArrowheads="1"/>
          </p:cNvSpPr>
          <p:nvPr>
            <p:ph type="title"/>
          </p:nvPr>
        </p:nvSpPr>
        <p:spPr>
          <a:xfrm>
            <a:off x="0" y="274638"/>
            <a:ext cx="9144000" cy="1143000"/>
          </a:xfrm>
        </p:spPr>
        <p:txBody>
          <a:bodyPr/>
          <a:lstStyle/>
          <a:p>
            <a:pPr eaLnBrk="1" hangingPunct="1"/>
            <a:r>
              <a:rPr lang="sv-SE" altLang="sv-SE">
                <a:latin typeface="Trebuchet MS" panose="020B0603020202020204" pitchFamily="34" charset="0"/>
              </a:rPr>
              <a:t>BILDER - ILLUSTRATIONER</a:t>
            </a:r>
          </a:p>
        </p:txBody>
      </p:sp>
      <p:sp>
        <p:nvSpPr>
          <p:cNvPr id="7171" name="Text Box 5">
            <a:extLst>
              <a:ext uri="{FF2B5EF4-FFF2-40B4-BE49-F238E27FC236}">
                <a16:creationId xmlns:a16="http://schemas.microsoft.com/office/drawing/2014/main" id="{3909FC90-CA2F-47DF-954D-5BD57334019B}"/>
              </a:ext>
            </a:extLst>
          </p:cNvPr>
          <p:cNvSpPr txBox="1">
            <a:spLocks noChangeArrowheads="1"/>
          </p:cNvSpPr>
          <p:nvPr/>
        </p:nvSpPr>
        <p:spPr bwMode="auto">
          <a:xfrm>
            <a:off x="0" y="2060575"/>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sv-SE" altLang="sv-SE" sz="1800">
                <a:latin typeface="Trebuchet MS" panose="020B0603020202020204" pitchFamily="34" charset="0"/>
              </a:rPr>
              <a:t>Inga ”tumnagel-bilder” från internet</a:t>
            </a:r>
          </a:p>
        </p:txBody>
      </p:sp>
      <p:sp>
        <p:nvSpPr>
          <p:cNvPr id="7172" name="Text Box 7">
            <a:extLst>
              <a:ext uri="{FF2B5EF4-FFF2-40B4-BE49-F238E27FC236}">
                <a16:creationId xmlns:a16="http://schemas.microsoft.com/office/drawing/2014/main" id="{F82F756D-9A55-49AD-AA65-9ADA0B420B04}"/>
              </a:ext>
            </a:extLst>
          </p:cNvPr>
          <p:cNvSpPr txBox="1">
            <a:spLocks noChangeArrowheads="1"/>
          </p:cNvSpPr>
          <p:nvPr/>
        </p:nvSpPr>
        <p:spPr bwMode="auto">
          <a:xfrm>
            <a:off x="0" y="2708275"/>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sv-SE" altLang="sv-SE" sz="1800">
                <a:latin typeface="Trebuchet MS" panose="020B0603020202020204" pitchFamily="34" charset="0"/>
              </a:rPr>
              <a:t>Visa all figurtext vågrätt</a:t>
            </a:r>
          </a:p>
        </p:txBody>
      </p:sp>
      <p:sp>
        <p:nvSpPr>
          <p:cNvPr id="11272" name="Text Box 8">
            <a:extLst>
              <a:ext uri="{FF2B5EF4-FFF2-40B4-BE49-F238E27FC236}">
                <a16:creationId xmlns:a16="http://schemas.microsoft.com/office/drawing/2014/main" id="{6883A143-837D-43C1-9816-989A90055C8A}"/>
              </a:ext>
            </a:extLst>
          </p:cNvPr>
          <p:cNvSpPr txBox="1">
            <a:spLocks noChangeArrowheads="1"/>
          </p:cNvSpPr>
          <p:nvPr/>
        </p:nvSpPr>
        <p:spPr bwMode="auto">
          <a:xfrm>
            <a:off x="0" y="3500438"/>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sv-SE" altLang="sv-SE" sz="1800">
                <a:latin typeface="Trebuchet MS" panose="020B0603020202020204" pitchFamily="34" charset="0"/>
              </a:rPr>
              <a:t>Använd bara bilder om dom hjälper till att lyfta fram budskapet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2"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6D590433-0C17-407F-8E7C-6B67574B2CC0}"/>
              </a:ext>
            </a:extLst>
          </p:cNvPr>
          <p:cNvSpPr>
            <a:spLocks noGrp="1" noChangeArrowheads="1"/>
          </p:cNvSpPr>
          <p:nvPr>
            <p:ph type="title"/>
          </p:nvPr>
        </p:nvSpPr>
        <p:spPr>
          <a:xfrm>
            <a:off x="0" y="274638"/>
            <a:ext cx="9144000" cy="1143000"/>
          </a:xfrm>
        </p:spPr>
        <p:txBody>
          <a:bodyPr/>
          <a:lstStyle/>
          <a:p>
            <a:pPr eaLnBrk="1" hangingPunct="1"/>
            <a:r>
              <a:rPr lang="sv-SE" altLang="sv-SE">
                <a:latin typeface="Trebuchet MS" panose="020B0603020202020204" pitchFamily="34" charset="0"/>
              </a:rPr>
              <a:t>KOM IHÅG</a:t>
            </a:r>
          </a:p>
        </p:txBody>
      </p:sp>
      <p:sp>
        <p:nvSpPr>
          <p:cNvPr id="13316" name="Text Box 4">
            <a:extLst>
              <a:ext uri="{FF2B5EF4-FFF2-40B4-BE49-F238E27FC236}">
                <a16:creationId xmlns:a16="http://schemas.microsoft.com/office/drawing/2014/main" id="{F62AA3C3-97EC-4C6A-8546-695D1D9AA6D7}"/>
              </a:ext>
            </a:extLst>
          </p:cNvPr>
          <p:cNvSpPr txBox="1">
            <a:spLocks noChangeArrowheads="1"/>
          </p:cNvSpPr>
          <p:nvPr/>
        </p:nvSpPr>
        <p:spPr bwMode="auto">
          <a:xfrm>
            <a:off x="0" y="1989138"/>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sv-SE" altLang="sv-SE" sz="1800">
                <a:latin typeface="Trebuchet MS" panose="020B0603020202020204" pitchFamily="34" charset="0"/>
              </a:rPr>
              <a:t>REDIGERA, REDIGERA! </a:t>
            </a:r>
            <a:br>
              <a:rPr lang="sv-SE" altLang="sv-SE" sz="1800">
                <a:latin typeface="Trebuchet MS" panose="020B0603020202020204" pitchFamily="34" charset="0"/>
              </a:rPr>
            </a:br>
            <a:r>
              <a:rPr lang="sv-SE" altLang="sv-SE" sz="1800">
                <a:latin typeface="Trebuchet MS" panose="020B0603020202020204" pitchFamily="34" charset="0"/>
              </a:rPr>
              <a:t>Redigera skoningslöst för att krympa texten</a:t>
            </a:r>
          </a:p>
        </p:txBody>
      </p:sp>
      <p:sp>
        <p:nvSpPr>
          <p:cNvPr id="13318" name="Text Box 6">
            <a:extLst>
              <a:ext uri="{FF2B5EF4-FFF2-40B4-BE49-F238E27FC236}">
                <a16:creationId xmlns:a16="http://schemas.microsoft.com/office/drawing/2014/main" id="{3DDD2B53-7DF7-4C8E-96CF-4B5FD55E347D}"/>
              </a:ext>
            </a:extLst>
          </p:cNvPr>
          <p:cNvSpPr txBox="1">
            <a:spLocks noChangeArrowheads="1"/>
          </p:cNvSpPr>
          <p:nvPr/>
        </p:nvSpPr>
        <p:spPr bwMode="auto">
          <a:xfrm>
            <a:off x="0" y="4403725"/>
            <a:ext cx="9144000" cy="132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sv-SE" altLang="sv-SE" sz="1800">
                <a:latin typeface="Trebuchet MS" panose="020B0603020202020204" pitchFamily="34" charset="0"/>
              </a:rPr>
              <a:t>HANDOUTS </a:t>
            </a:r>
            <a:br>
              <a:rPr lang="sv-SE" altLang="sv-SE" sz="1800">
                <a:latin typeface="Trebuchet MS" panose="020B0603020202020204" pitchFamily="34" charset="0"/>
              </a:rPr>
            </a:br>
            <a:r>
              <a:rPr lang="sv-SE" altLang="sv-SE" sz="1800">
                <a:latin typeface="Trebuchet MS" panose="020B0603020202020204" pitchFamily="34" charset="0"/>
              </a:rPr>
              <a:t>Sammanfattning av postern med fullständiga kontaktuppgifter, </a:t>
            </a:r>
            <a:br>
              <a:rPr lang="sv-SE" altLang="sv-SE" sz="1800">
                <a:latin typeface="Trebuchet MS" panose="020B0603020202020204" pitchFamily="34" charset="0"/>
              </a:rPr>
            </a:br>
            <a:r>
              <a:rPr lang="sv-SE" altLang="sv-SE" sz="1800">
                <a:latin typeface="Trebuchet MS" panose="020B0603020202020204" pitchFamily="34" charset="0"/>
              </a:rPr>
              <a:t>posterns titel, datum och konferensens namn</a:t>
            </a:r>
          </a:p>
          <a:p>
            <a:pPr algn="ctr" eaLnBrk="1" hangingPunct="1">
              <a:spcBef>
                <a:spcPct val="50000"/>
              </a:spcBef>
              <a:buFontTx/>
              <a:buNone/>
            </a:pPr>
            <a:r>
              <a:rPr lang="sv-SE" altLang="sv-SE" sz="1800">
                <a:latin typeface="Trebuchet MS" panose="020B0603020202020204" pitchFamily="34" charset="0"/>
              </a:rPr>
              <a:t>eller A4-kopia av postern</a:t>
            </a:r>
          </a:p>
        </p:txBody>
      </p:sp>
      <p:sp>
        <p:nvSpPr>
          <p:cNvPr id="5" name="Text Box 4">
            <a:extLst>
              <a:ext uri="{FF2B5EF4-FFF2-40B4-BE49-F238E27FC236}">
                <a16:creationId xmlns:a16="http://schemas.microsoft.com/office/drawing/2014/main" id="{CC8DEB75-390C-4B93-AB5E-4BAC021643AE}"/>
              </a:ext>
            </a:extLst>
          </p:cNvPr>
          <p:cNvSpPr txBox="1">
            <a:spLocks noChangeArrowheads="1"/>
          </p:cNvSpPr>
          <p:nvPr/>
        </p:nvSpPr>
        <p:spPr bwMode="auto">
          <a:xfrm>
            <a:off x="152400" y="3070225"/>
            <a:ext cx="914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sv-SE" altLang="sv-SE" sz="1800">
                <a:latin typeface="Trebuchet MS" panose="020B0603020202020204" pitchFamily="34" charset="0"/>
              </a:rPr>
              <a:t>VISA ANDRA  OCH BERÄTTA! </a:t>
            </a:r>
            <a:br>
              <a:rPr lang="sv-SE" altLang="sv-SE" sz="1800">
                <a:latin typeface="Trebuchet MS" panose="020B0603020202020204" pitchFamily="34" charset="0"/>
              </a:rPr>
            </a:br>
            <a:r>
              <a:rPr lang="sv-SE" altLang="sv-SE" sz="1800">
                <a:latin typeface="Trebuchet MS" panose="020B0603020202020204" pitchFamily="34" charset="0"/>
              </a:rPr>
              <a:t>Lyssna på vad du säger och kolla så att det du säger framgår av texten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P spid="13318"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218" name="Picture 2">
            <a:extLst>
              <a:ext uri="{FF2B5EF4-FFF2-40B4-BE49-F238E27FC236}">
                <a16:creationId xmlns:a16="http://schemas.microsoft.com/office/drawing/2014/main" id="{6AEA159F-579B-4CE3-A76F-2DDFB8C183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3663" y="0"/>
            <a:ext cx="3876675" cy="689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Standardformgivning">
  <a:themeElements>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formgivn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formgivn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formgivn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formgivn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formgivn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formgivn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formgivn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formgivn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formgivn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formgivn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formgivn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formgivn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1384</TotalTime>
  <Words>251</Words>
  <Application>Microsoft Office PowerPoint</Application>
  <PresentationFormat>Bildspel på skärmen (4:3)</PresentationFormat>
  <Paragraphs>51</Paragraphs>
  <Slides>8</Slides>
  <Notes>1</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8</vt:i4>
      </vt:variant>
    </vt:vector>
  </HeadingPairs>
  <TitlesOfParts>
    <vt:vector size="14" baseType="lpstr">
      <vt:lpstr>Arial</vt:lpstr>
      <vt:lpstr>Trebuchet MS</vt:lpstr>
      <vt:lpstr>Arial Black</vt:lpstr>
      <vt:lpstr>Verdana</vt:lpstr>
      <vt:lpstr>Tahoma</vt:lpstr>
      <vt:lpstr>Standardformgivning</vt:lpstr>
      <vt:lpstr>Välkomna!</vt:lpstr>
      <vt:lpstr>TIPS FÖR EN BÄTTRE POSTER</vt:lpstr>
      <vt:lpstr>LÄSBARHET - FÄRGVAL</vt:lpstr>
      <vt:lpstr>LÄSBARHET - FÄRGVAL</vt:lpstr>
      <vt:lpstr>TYPSNITT</vt:lpstr>
      <vt:lpstr>BILDER - ILLUSTRATIONER</vt:lpstr>
      <vt:lpstr>KOM IHÅG</vt:lpstr>
      <vt:lpstr>PowerPoint-presentation</vt:lpstr>
    </vt:vector>
  </TitlesOfParts>
  <Company>Landstinget i Värmland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HUR SKAPAR MAN EN POSTER?</dc:title>
  <dc:creator>KSFOFCHCA</dc:creator>
  <cp:lastModifiedBy>Maria Klässbo</cp:lastModifiedBy>
  <cp:revision>58</cp:revision>
  <dcterms:created xsi:type="dcterms:W3CDTF">2007-10-16T19:06:03Z</dcterms:created>
  <dcterms:modified xsi:type="dcterms:W3CDTF">2018-01-30T10:32:00Z</dcterms:modified>
</cp:coreProperties>
</file>