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28"/>
  </p:notesMasterIdLst>
  <p:sldIdLst>
    <p:sldId id="722" r:id="rId7"/>
    <p:sldId id="733" r:id="rId8"/>
    <p:sldId id="730" r:id="rId9"/>
    <p:sldId id="697" r:id="rId10"/>
    <p:sldId id="715" r:id="rId11"/>
    <p:sldId id="716" r:id="rId12"/>
    <p:sldId id="731" r:id="rId13"/>
    <p:sldId id="732" r:id="rId14"/>
    <p:sldId id="734" r:id="rId15"/>
    <p:sldId id="262" r:id="rId16"/>
    <p:sldId id="724" r:id="rId17"/>
    <p:sldId id="725" r:id="rId18"/>
    <p:sldId id="719" r:id="rId19"/>
    <p:sldId id="741" r:id="rId20"/>
    <p:sldId id="737" r:id="rId21"/>
    <p:sldId id="739" r:id="rId22"/>
    <p:sldId id="740" r:id="rId23"/>
    <p:sldId id="736" r:id="rId24"/>
    <p:sldId id="735" r:id="rId25"/>
    <p:sldId id="721" r:id="rId26"/>
    <p:sldId id="282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328118-3309-E63E-E6FE-66E8FCA9D7CE}" name="Jeanette Wern" initials="JW" userId="S::Jeanette.Wern@regionvarmland.se::6186f5d8-5710-4a8d-bf58-c67238126d56" providerId="AD"/>
  <p188:author id="{07936CBB-043C-9A4B-7622-19DBAF628EDE}" name="Christian Karlsson" initials="CK" userId="S::christian.karlsson@apotekhjartat.se::d91b6c1d-3e7e-4158-bac5-fb024cddee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878"/>
    <a:srgbClr val="0A9067"/>
    <a:srgbClr val="3DB383"/>
    <a:srgbClr val="4D8A2E"/>
    <a:srgbClr val="D8F8D9"/>
    <a:srgbClr val="CCFF99"/>
    <a:srgbClr val="245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24CD9F-C22F-4D67-8928-A3009D51962E}" v="2" dt="2023-06-13T12:48:39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5" autoAdjust="0"/>
    <p:restoredTop sz="81081" autoAdjust="0"/>
  </p:normalViewPr>
  <p:slideViewPr>
    <p:cSldViewPr snapToGrid="0" showGuides="1">
      <p:cViewPr varScale="1">
        <p:scale>
          <a:sx n="92" d="100"/>
          <a:sy n="92" d="100"/>
        </p:scale>
        <p:origin x="18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ette Wern" userId="6186f5d8-5710-4a8d-bf58-c67238126d56" providerId="ADAL" clId="{D7333032-7527-4CFF-A2B1-5FDD653381EE}"/>
    <pc:docChg chg="undo custSel modSld">
      <pc:chgData name="Jeanette Wern" userId="6186f5d8-5710-4a8d-bf58-c67238126d56" providerId="ADAL" clId="{D7333032-7527-4CFF-A2B1-5FDD653381EE}" dt="2022-10-05T11:50:46.764" v="9" actId="1076"/>
      <pc:docMkLst>
        <pc:docMk/>
      </pc:docMkLst>
      <pc:sldChg chg="modSp mod">
        <pc:chgData name="Jeanette Wern" userId="6186f5d8-5710-4a8d-bf58-c67238126d56" providerId="ADAL" clId="{D7333032-7527-4CFF-A2B1-5FDD653381EE}" dt="2022-10-05T11:49:46.680" v="5" actId="1076"/>
        <pc:sldMkLst>
          <pc:docMk/>
          <pc:sldMk cId="27003252" sldId="699"/>
        </pc:sldMkLst>
        <pc:picChg chg="mod">
          <ac:chgData name="Jeanette Wern" userId="6186f5d8-5710-4a8d-bf58-c67238126d56" providerId="ADAL" clId="{D7333032-7527-4CFF-A2B1-5FDD653381EE}" dt="2022-10-05T11:49:46.488" v="4" actId="1076"/>
          <ac:picMkLst>
            <pc:docMk/>
            <pc:sldMk cId="27003252" sldId="699"/>
            <ac:picMk id="3" creationId="{F2C45B03-D527-AB05-D8B8-9855B3EB4CA3}"/>
          </ac:picMkLst>
        </pc:picChg>
        <pc:picChg chg="mod">
          <ac:chgData name="Jeanette Wern" userId="6186f5d8-5710-4a8d-bf58-c67238126d56" providerId="ADAL" clId="{D7333032-7527-4CFF-A2B1-5FDD653381EE}" dt="2022-10-05T11:49:46.297" v="3" actId="1076"/>
          <ac:picMkLst>
            <pc:docMk/>
            <pc:sldMk cId="27003252" sldId="699"/>
            <ac:picMk id="20" creationId="{3F0C9FC6-0CB3-4AEE-A1E8-4C1944353CE5}"/>
          </ac:picMkLst>
        </pc:picChg>
        <pc:picChg chg="mod">
          <ac:chgData name="Jeanette Wern" userId="6186f5d8-5710-4a8d-bf58-c67238126d56" providerId="ADAL" clId="{D7333032-7527-4CFF-A2B1-5FDD653381EE}" dt="2022-10-05T11:49:46.680" v="5" actId="1076"/>
          <ac:picMkLst>
            <pc:docMk/>
            <pc:sldMk cId="27003252" sldId="699"/>
            <ac:picMk id="28" creationId="{6B3A2D1E-6A8B-4EEB-AC4C-B290BEEBF53E}"/>
          </ac:picMkLst>
        </pc:picChg>
      </pc:sldChg>
      <pc:sldChg chg="modSp mod">
        <pc:chgData name="Jeanette Wern" userId="6186f5d8-5710-4a8d-bf58-c67238126d56" providerId="ADAL" clId="{D7333032-7527-4CFF-A2B1-5FDD653381EE}" dt="2022-10-05T11:50:46.764" v="9" actId="1076"/>
        <pc:sldMkLst>
          <pc:docMk/>
          <pc:sldMk cId="789981525" sldId="700"/>
        </pc:sldMkLst>
        <pc:picChg chg="mod">
          <ac:chgData name="Jeanette Wern" userId="6186f5d8-5710-4a8d-bf58-c67238126d56" providerId="ADAL" clId="{D7333032-7527-4CFF-A2B1-5FDD653381EE}" dt="2022-10-05T11:50:46.764" v="9" actId="1076"/>
          <ac:picMkLst>
            <pc:docMk/>
            <pc:sldMk cId="789981525" sldId="700"/>
            <ac:picMk id="3" creationId="{833B4F6C-0687-DCFA-9989-C003F6E7E724}"/>
          </ac:picMkLst>
        </pc:picChg>
      </pc:sldChg>
    </pc:docChg>
  </pc:docChgLst>
  <pc:docChgLst>
    <pc:chgData name="Jeanette Wern" userId="6186f5d8-5710-4a8d-bf58-c67238126d56" providerId="ADAL" clId="{D6B87206-EC85-4EBA-9967-685AD15C411A}"/>
    <pc:docChg chg="undo redo custSel addSld delSld modSld">
      <pc:chgData name="Jeanette Wern" userId="6186f5d8-5710-4a8d-bf58-c67238126d56" providerId="ADAL" clId="{D6B87206-EC85-4EBA-9967-685AD15C411A}" dt="2022-10-07T12:06:05.713" v="731" actId="20577"/>
      <pc:docMkLst>
        <pc:docMk/>
      </pc:docMkLst>
      <pc:sldChg chg="delSp mod delAnim">
        <pc:chgData name="Jeanette Wern" userId="6186f5d8-5710-4a8d-bf58-c67238126d56" providerId="ADAL" clId="{D6B87206-EC85-4EBA-9967-685AD15C411A}" dt="2022-10-07T11:42:20.571" v="69" actId="478"/>
        <pc:sldMkLst>
          <pc:docMk/>
          <pc:sldMk cId="2998304581" sldId="288"/>
        </pc:sldMkLst>
        <pc:spChg chg="del">
          <ac:chgData name="Jeanette Wern" userId="6186f5d8-5710-4a8d-bf58-c67238126d56" providerId="ADAL" clId="{D6B87206-EC85-4EBA-9967-685AD15C411A}" dt="2022-10-07T11:42:20.571" v="69" actId="478"/>
          <ac:spMkLst>
            <pc:docMk/>
            <pc:sldMk cId="2998304581" sldId="288"/>
            <ac:spMk id="9" creationId="{216A715D-D189-7167-ABC9-C1AF660AE25C}"/>
          </ac:spMkLst>
        </pc:spChg>
      </pc:sldChg>
      <pc:sldChg chg="addSp modSp mod">
        <pc:chgData name="Jeanette Wern" userId="6186f5d8-5710-4a8d-bf58-c67238126d56" providerId="ADAL" clId="{D6B87206-EC85-4EBA-9967-685AD15C411A}" dt="2022-10-07T11:42:00.707" v="68" actId="20577"/>
        <pc:sldMkLst>
          <pc:docMk/>
          <pc:sldMk cId="2423146836" sldId="291"/>
        </pc:sldMkLst>
        <pc:spChg chg="add mod">
          <ac:chgData name="Jeanette Wern" userId="6186f5d8-5710-4a8d-bf58-c67238126d56" providerId="ADAL" clId="{D6B87206-EC85-4EBA-9967-685AD15C411A}" dt="2022-10-07T11:42:00.707" v="68" actId="20577"/>
          <ac:spMkLst>
            <pc:docMk/>
            <pc:sldMk cId="2423146836" sldId="291"/>
            <ac:spMk id="4" creationId="{CC1CB2CC-52A8-0414-B547-13C980FFB407}"/>
          </ac:spMkLst>
        </pc:spChg>
      </pc:sldChg>
      <pc:sldChg chg="delSp mod delAnim">
        <pc:chgData name="Jeanette Wern" userId="6186f5d8-5710-4a8d-bf58-c67238126d56" providerId="ADAL" clId="{D6B87206-EC85-4EBA-9967-685AD15C411A}" dt="2022-10-07T11:46:21.722" v="159" actId="478"/>
        <pc:sldMkLst>
          <pc:docMk/>
          <pc:sldMk cId="3266260051" sldId="295"/>
        </pc:sldMkLst>
        <pc:picChg chg="del">
          <ac:chgData name="Jeanette Wern" userId="6186f5d8-5710-4a8d-bf58-c67238126d56" providerId="ADAL" clId="{D6B87206-EC85-4EBA-9967-685AD15C411A}" dt="2022-10-07T11:46:21.722" v="159" actId="478"/>
          <ac:picMkLst>
            <pc:docMk/>
            <pc:sldMk cId="3266260051" sldId="295"/>
            <ac:picMk id="10" creationId="{5A5C3A01-74AF-1D98-63B1-AEA5EA9945B2}"/>
          </ac:picMkLst>
        </pc:picChg>
      </pc:sldChg>
      <pc:sldChg chg="modSp">
        <pc:chgData name="Jeanette Wern" userId="6186f5d8-5710-4a8d-bf58-c67238126d56" providerId="ADAL" clId="{D6B87206-EC85-4EBA-9967-685AD15C411A}" dt="2022-10-07T11:44:11.793" v="127" actId="114"/>
        <pc:sldMkLst>
          <pc:docMk/>
          <pc:sldMk cId="2282760434" sldId="302"/>
        </pc:sldMkLst>
        <pc:spChg chg="mod">
          <ac:chgData name="Jeanette Wern" userId="6186f5d8-5710-4a8d-bf58-c67238126d56" providerId="ADAL" clId="{D6B87206-EC85-4EBA-9967-685AD15C411A}" dt="2022-10-07T11:44:11.793" v="127" actId="114"/>
          <ac:spMkLst>
            <pc:docMk/>
            <pc:sldMk cId="2282760434" sldId="302"/>
            <ac:spMk id="3" creationId="{9DBE831E-C62C-4C05-9FFE-047E48C76B58}"/>
          </ac:spMkLst>
        </pc:spChg>
      </pc:sldChg>
      <pc:sldChg chg="del">
        <pc:chgData name="Jeanette Wern" userId="6186f5d8-5710-4a8d-bf58-c67238126d56" providerId="ADAL" clId="{D6B87206-EC85-4EBA-9967-685AD15C411A}" dt="2022-10-07T11:42:26.485" v="70" actId="47"/>
        <pc:sldMkLst>
          <pc:docMk/>
          <pc:sldMk cId="1113349017" sldId="307"/>
        </pc:sldMkLst>
      </pc:sldChg>
      <pc:sldChg chg="modSp mod">
        <pc:chgData name="Jeanette Wern" userId="6186f5d8-5710-4a8d-bf58-c67238126d56" providerId="ADAL" clId="{D6B87206-EC85-4EBA-9967-685AD15C411A}" dt="2022-10-07T11:40:50.370" v="59" actId="255"/>
        <pc:sldMkLst>
          <pc:docMk/>
          <pc:sldMk cId="165364702" sldId="673"/>
        </pc:sldMkLst>
        <pc:spChg chg="mod">
          <ac:chgData name="Jeanette Wern" userId="6186f5d8-5710-4a8d-bf58-c67238126d56" providerId="ADAL" clId="{D6B87206-EC85-4EBA-9967-685AD15C411A}" dt="2022-10-07T11:40:50.370" v="59" actId="255"/>
          <ac:spMkLst>
            <pc:docMk/>
            <pc:sldMk cId="165364702" sldId="673"/>
            <ac:spMk id="3" creationId="{FF7FF6F3-5260-485C-87FA-D2E802404CAA}"/>
          </ac:spMkLst>
        </pc:spChg>
      </pc:sldChg>
      <pc:sldChg chg="addSp modSp mod">
        <pc:chgData name="Jeanette Wern" userId="6186f5d8-5710-4a8d-bf58-c67238126d56" providerId="ADAL" clId="{D6B87206-EC85-4EBA-9967-685AD15C411A}" dt="2022-10-07T11:38:39.090" v="33" actId="1035"/>
        <pc:sldMkLst>
          <pc:docMk/>
          <pc:sldMk cId="2288394085" sldId="676"/>
        </pc:sldMkLst>
        <pc:spChg chg="add mod">
          <ac:chgData name="Jeanette Wern" userId="6186f5d8-5710-4a8d-bf58-c67238126d56" providerId="ADAL" clId="{D6B87206-EC85-4EBA-9967-685AD15C411A}" dt="2022-10-07T11:38:39.090" v="33" actId="1035"/>
          <ac:spMkLst>
            <pc:docMk/>
            <pc:sldMk cId="2288394085" sldId="676"/>
            <ac:spMk id="2" creationId="{3D1F71E9-EE89-6879-13F8-19225110E52D}"/>
          </ac:spMkLst>
        </pc:spChg>
        <pc:spChg chg="mod">
          <ac:chgData name="Jeanette Wern" userId="6186f5d8-5710-4a8d-bf58-c67238126d56" providerId="ADAL" clId="{D6B87206-EC85-4EBA-9967-685AD15C411A}" dt="2022-10-07T11:38:33.006" v="27" actId="1036"/>
          <ac:spMkLst>
            <pc:docMk/>
            <pc:sldMk cId="2288394085" sldId="676"/>
            <ac:spMk id="8" creationId="{C7A2C603-F513-4842-8AA7-8151363003FD}"/>
          </ac:spMkLst>
        </pc:spChg>
        <pc:spChg chg="mod">
          <ac:chgData name="Jeanette Wern" userId="6186f5d8-5710-4a8d-bf58-c67238126d56" providerId="ADAL" clId="{D6B87206-EC85-4EBA-9967-685AD15C411A}" dt="2022-10-07T11:38:33.006" v="27" actId="1036"/>
          <ac:spMkLst>
            <pc:docMk/>
            <pc:sldMk cId="2288394085" sldId="676"/>
            <ac:spMk id="9" creationId="{980121C5-B45E-4418-B218-DE2694C99EF9}"/>
          </ac:spMkLst>
        </pc:spChg>
        <pc:picChg chg="mod">
          <ac:chgData name="Jeanette Wern" userId="6186f5d8-5710-4a8d-bf58-c67238126d56" providerId="ADAL" clId="{D6B87206-EC85-4EBA-9967-685AD15C411A}" dt="2022-10-07T11:38:33.006" v="27" actId="1036"/>
          <ac:picMkLst>
            <pc:docMk/>
            <pc:sldMk cId="2288394085" sldId="676"/>
            <ac:picMk id="3" creationId="{AC2C6CFA-8AF1-C517-2A46-6E250EE8E6C9}"/>
          </ac:picMkLst>
        </pc:picChg>
      </pc:sldChg>
      <pc:sldChg chg="modSp mod">
        <pc:chgData name="Jeanette Wern" userId="6186f5d8-5710-4a8d-bf58-c67238126d56" providerId="ADAL" clId="{D6B87206-EC85-4EBA-9967-685AD15C411A}" dt="2022-10-07T11:45:37.161" v="154" actId="20577"/>
        <pc:sldMkLst>
          <pc:docMk/>
          <pc:sldMk cId="750384612" sldId="684"/>
        </pc:sldMkLst>
        <pc:spChg chg="mod">
          <ac:chgData name="Jeanette Wern" userId="6186f5d8-5710-4a8d-bf58-c67238126d56" providerId="ADAL" clId="{D6B87206-EC85-4EBA-9967-685AD15C411A}" dt="2022-10-07T11:45:37.161" v="154" actId="20577"/>
          <ac:spMkLst>
            <pc:docMk/>
            <pc:sldMk cId="750384612" sldId="684"/>
            <ac:spMk id="3" creationId="{313B9CE7-9F70-460E-8BFF-28F207E05BA2}"/>
          </ac:spMkLst>
        </pc:spChg>
      </pc:sldChg>
      <pc:sldChg chg="addSp delSp modSp mod">
        <pc:chgData name="Jeanette Wern" userId="6186f5d8-5710-4a8d-bf58-c67238126d56" providerId="ADAL" clId="{D6B87206-EC85-4EBA-9967-685AD15C411A}" dt="2022-10-07T12:04:01.939" v="653" actId="21"/>
        <pc:sldMkLst>
          <pc:docMk/>
          <pc:sldMk cId="1998751677" sldId="690"/>
        </pc:sldMkLst>
        <pc:spChg chg="add mod">
          <ac:chgData name="Jeanette Wern" userId="6186f5d8-5710-4a8d-bf58-c67238126d56" providerId="ADAL" clId="{D6B87206-EC85-4EBA-9967-685AD15C411A}" dt="2022-10-07T12:04:01.939" v="653" actId="21"/>
          <ac:spMkLst>
            <pc:docMk/>
            <pc:sldMk cId="1998751677" sldId="690"/>
            <ac:spMk id="2" creationId="{3F90F810-4446-24CC-BABB-A38F8ADECF58}"/>
          </ac:spMkLst>
        </pc:spChg>
        <pc:picChg chg="del">
          <ac:chgData name="Jeanette Wern" userId="6186f5d8-5710-4a8d-bf58-c67238126d56" providerId="ADAL" clId="{D6B87206-EC85-4EBA-9967-685AD15C411A}" dt="2022-10-07T12:01:29.764" v="471" actId="478"/>
          <ac:picMkLst>
            <pc:docMk/>
            <pc:sldMk cId="1998751677" sldId="690"/>
            <ac:picMk id="5" creationId="{24E0CFA4-8A64-DB35-C77B-820E23E52D70}"/>
          </ac:picMkLst>
        </pc:picChg>
      </pc:sldChg>
      <pc:sldChg chg="delSp mod delAnim">
        <pc:chgData name="Jeanette Wern" userId="6186f5d8-5710-4a8d-bf58-c67238126d56" providerId="ADAL" clId="{D6B87206-EC85-4EBA-9967-685AD15C411A}" dt="2022-10-07T11:49:23.943" v="185" actId="478"/>
        <pc:sldMkLst>
          <pc:docMk/>
          <pc:sldMk cId="56727221" sldId="697"/>
        </pc:sldMkLst>
        <pc:picChg chg="del">
          <ac:chgData name="Jeanette Wern" userId="6186f5d8-5710-4a8d-bf58-c67238126d56" providerId="ADAL" clId="{D6B87206-EC85-4EBA-9967-685AD15C411A}" dt="2022-10-07T11:49:23.943" v="185" actId="478"/>
          <ac:picMkLst>
            <pc:docMk/>
            <pc:sldMk cId="56727221" sldId="697"/>
            <ac:picMk id="6" creationId="{D552F5A0-86DA-A402-6837-F01EEE9E22BB}"/>
          </ac:picMkLst>
        </pc:picChg>
        <pc:picChg chg="del">
          <ac:chgData name="Jeanette Wern" userId="6186f5d8-5710-4a8d-bf58-c67238126d56" providerId="ADAL" clId="{D6B87206-EC85-4EBA-9967-685AD15C411A}" dt="2022-10-07T11:49:23.171" v="184" actId="478"/>
          <ac:picMkLst>
            <pc:docMk/>
            <pc:sldMk cId="56727221" sldId="697"/>
            <ac:picMk id="10" creationId="{15204F74-36EC-A8A9-4802-9D4EEC13C8D8}"/>
          </ac:picMkLst>
        </pc:picChg>
      </pc:sldChg>
      <pc:sldChg chg="delSp del mod delAnim">
        <pc:chgData name="Jeanette Wern" userId="6186f5d8-5710-4a8d-bf58-c67238126d56" providerId="ADAL" clId="{D6B87206-EC85-4EBA-9967-685AD15C411A}" dt="2022-10-07T11:50:09.724" v="197" actId="47"/>
        <pc:sldMkLst>
          <pc:docMk/>
          <pc:sldMk cId="27003252" sldId="699"/>
        </pc:sldMkLst>
        <pc:picChg chg="del">
          <ac:chgData name="Jeanette Wern" userId="6186f5d8-5710-4a8d-bf58-c67238126d56" providerId="ADAL" clId="{D6B87206-EC85-4EBA-9967-685AD15C411A}" dt="2022-10-07T11:50:06.261" v="195" actId="478"/>
          <ac:picMkLst>
            <pc:docMk/>
            <pc:sldMk cId="27003252" sldId="699"/>
            <ac:picMk id="3" creationId="{F2C45B03-D527-AB05-D8B8-9855B3EB4CA3}"/>
          </ac:picMkLst>
        </pc:picChg>
        <pc:picChg chg="del">
          <ac:chgData name="Jeanette Wern" userId="6186f5d8-5710-4a8d-bf58-c67238126d56" providerId="ADAL" clId="{D6B87206-EC85-4EBA-9967-685AD15C411A}" dt="2022-10-07T11:50:07.164" v="196" actId="478"/>
          <ac:picMkLst>
            <pc:docMk/>
            <pc:sldMk cId="27003252" sldId="699"/>
            <ac:picMk id="20" creationId="{3F0C9FC6-0CB3-4AEE-A1E8-4C1944353CE5}"/>
          </ac:picMkLst>
        </pc:picChg>
        <pc:picChg chg="del">
          <ac:chgData name="Jeanette Wern" userId="6186f5d8-5710-4a8d-bf58-c67238126d56" providerId="ADAL" clId="{D6B87206-EC85-4EBA-9967-685AD15C411A}" dt="2022-10-07T11:49:57.207" v="191" actId="478"/>
          <ac:picMkLst>
            <pc:docMk/>
            <pc:sldMk cId="27003252" sldId="699"/>
            <ac:picMk id="28" creationId="{6B3A2D1E-6A8B-4EEB-AC4C-B290BEEBF53E}"/>
          </ac:picMkLst>
        </pc:picChg>
      </pc:sldChg>
      <pc:sldChg chg="addSp modSp mod">
        <pc:chgData name="Jeanette Wern" userId="6186f5d8-5710-4a8d-bf58-c67238126d56" providerId="ADAL" clId="{D6B87206-EC85-4EBA-9967-685AD15C411A}" dt="2022-10-07T11:39:17.351" v="37" actId="404"/>
        <pc:sldMkLst>
          <pc:docMk/>
          <pc:sldMk cId="789981525" sldId="700"/>
        </pc:sldMkLst>
        <pc:spChg chg="add mod">
          <ac:chgData name="Jeanette Wern" userId="6186f5d8-5710-4a8d-bf58-c67238126d56" providerId="ADAL" clId="{D6B87206-EC85-4EBA-9967-685AD15C411A}" dt="2022-10-07T11:39:17.351" v="37" actId="404"/>
          <ac:spMkLst>
            <pc:docMk/>
            <pc:sldMk cId="789981525" sldId="700"/>
            <ac:spMk id="2" creationId="{28558C8D-A329-CD71-335A-CC0F9EAB33EF}"/>
          </ac:spMkLst>
        </pc:spChg>
      </pc:sldChg>
      <pc:sldChg chg="modSp">
        <pc:chgData name="Jeanette Wern" userId="6186f5d8-5710-4a8d-bf58-c67238126d56" providerId="ADAL" clId="{D6B87206-EC85-4EBA-9967-685AD15C411A}" dt="2022-10-07T11:36:24.758" v="0" actId="113"/>
        <pc:sldMkLst>
          <pc:docMk/>
          <pc:sldMk cId="2353602084" sldId="703"/>
        </pc:sldMkLst>
        <pc:spChg chg="mod">
          <ac:chgData name="Jeanette Wern" userId="6186f5d8-5710-4a8d-bf58-c67238126d56" providerId="ADAL" clId="{D6B87206-EC85-4EBA-9967-685AD15C411A}" dt="2022-10-07T11:36:24.758" v="0" actId="113"/>
          <ac:spMkLst>
            <pc:docMk/>
            <pc:sldMk cId="2353602084" sldId="703"/>
            <ac:spMk id="6" creationId="{0EB92508-22F9-49CF-962E-7E69D41034FA}"/>
          </ac:spMkLst>
        </pc:spChg>
      </pc:sldChg>
      <pc:sldChg chg="modSp">
        <pc:chgData name="Jeanette Wern" userId="6186f5d8-5710-4a8d-bf58-c67238126d56" providerId="ADAL" clId="{D6B87206-EC85-4EBA-9967-685AD15C411A}" dt="2022-10-07T11:39:34.956" v="40" actId="122"/>
        <pc:sldMkLst>
          <pc:docMk/>
          <pc:sldMk cId="1101914413" sldId="704"/>
        </pc:sldMkLst>
        <pc:spChg chg="mod">
          <ac:chgData name="Jeanette Wern" userId="6186f5d8-5710-4a8d-bf58-c67238126d56" providerId="ADAL" clId="{D6B87206-EC85-4EBA-9967-685AD15C411A}" dt="2022-10-07T11:39:34.956" v="40" actId="122"/>
          <ac:spMkLst>
            <pc:docMk/>
            <pc:sldMk cId="1101914413" sldId="704"/>
            <ac:spMk id="7" creationId="{872EA976-BBB5-4F1D-892F-D3B0C7E30513}"/>
          </ac:spMkLst>
        </pc:spChg>
      </pc:sldChg>
      <pc:sldChg chg="modSp">
        <pc:chgData name="Jeanette Wern" userId="6186f5d8-5710-4a8d-bf58-c67238126d56" providerId="ADAL" clId="{D6B87206-EC85-4EBA-9967-685AD15C411A}" dt="2022-10-07T11:41:06.841" v="60" actId="113"/>
        <pc:sldMkLst>
          <pc:docMk/>
          <pc:sldMk cId="860381292" sldId="705"/>
        </pc:sldMkLst>
        <pc:spChg chg="mod">
          <ac:chgData name="Jeanette Wern" userId="6186f5d8-5710-4a8d-bf58-c67238126d56" providerId="ADAL" clId="{D6B87206-EC85-4EBA-9967-685AD15C411A}" dt="2022-10-07T11:41:06.841" v="60" actId="113"/>
          <ac:spMkLst>
            <pc:docMk/>
            <pc:sldMk cId="860381292" sldId="705"/>
            <ac:spMk id="9" creationId="{567662AD-55FE-4F5D-91CA-82FF9DA2197D}"/>
          </ac:spMkLst>
        </pc:spChg>
      </pc:sldChg>
      <pc:sldChg chg="modSp">
        <pc:chgData name="Jeanette Wern" userId="6186f5d8-5710-4a8d-bf58-c67238126d56" providerId="ADAL" clId="{D6B87206-EC85-4EBA-9967-685AD15C411A}" dt="2022-10-07T11:43:22.058" v="109" actId="113"/>
        <pc:sldMkLst>
          <pc:docMk/>
          <pc:sldMk cId="1662322424" sldId="706"/>
        </pc:sldMkLst>
        <pc:spChg chg="mod">
          <ac:chgData name="Jeanette Wern" userId="6186f5d8-5710-4a8d-bf58-c67238126d56" providerId="ADAL" clId="{D6B87206-EC85-4EBA-9967-685AD15C411A}" dt="2022-10-07T11:43:22.058" v="109" actId="113"/>
          <ac:spMkLst>
            <pc:docMk/>
            <pc:sldMk cId="1662322424" sldId="706"/>
            <ac:spMk id="13" creationId="{1C6519F5-47F6-CDB5-0BFD-7D9BD8C482BA}"/>
          </ac:spMkLst>
        </pc:spChg>
      </pc:sldChg>
      <pc:sldChg chg="modSp">
        <pc:chgData name="Jeanette Wern" userId="6186f5d8-5710-4a8d-bf58-c67238126d56" providerId="ADAL" clId="{D6B87206-EC85-4EBA-9967-685AD15C411A}" dt="2022-10-07T11:45:44.711" v="156" actId="113"/>
        <pc:sldMkLst>
          <pc:docMk/>
          <pc:sldMk cId="2821847199" sldId="707"/>
        </pc:sldMkLst>
        <pc:spChg chg="mod">
          <ac:chgData name="Jeanette Wern" userId="6186f5d8-5710-4a8d-bf58-c67238126d56" providerId="ADAL" clId="{D6B87206-EC85-4EBA-9967-685AD15C411A}" dt="2022-10-07T11:45:40.056" v="155" actId="113"/>
          <ac:spMkLst>
            <pc:docMk/>
            <pc:sldMk cId="2821847199" sldId="707"/>
            <ac:spMk id="6" creationId="{0EB92508-22F9-49CF-962E-7E69D41034FA}"/>
          </ac:spMkLst>
        </pc:spChg>
        <pc:spChg chg="mod">
          <ac:chgData name="Jeanette Wern" userId="6186f5d8-5710-4a8d-bf58-c67238126d56" providerId="ADAL" clId="{D6B87206-EC85-4EBA-9967-685AD15C411A}" dt="2022-10-07T11:45:40.056" v="155" actId="113"/>
          <ac:spMkLst>
            <pc:docMk/>
            <pc:sldMk cId="2821847199" sldId="707"/>
            <ac:spMk id="7" creationId="{872EA976-BBB5-4F1D-892F-D3B0C7E30513}"/>
          </ac:spMkLst>
        </pc:spChg>
        <pc:spChg chg="mod">
          <ac:chgData name="Jeanette Wern" userId="6186f5d8-5710-4a8d-bf58-c67238126d56" providerId="ADAL" clId="{D6B87206-EC85-4EBA-9967-685AD15C411A}" dt="2022-10-07T11:45:40.056" v="155" actId="113"/>
          <ac:spMkLst>
            <pc:docMk/>
            <pc:sldMk cId="2821847199" sldId="707"/>
            <ac:spMk id="8" creationId="{665388B3-6EF3-4CD0-AB9D-2421B007FF1E}"/>
          </ac:spMkLst>
        </pc:spChg>
        <pc:spChg chg="mod">
          <ac:chgData name="Jeanette Wern" userId="6186f5d8-5710-4a8d-bf58-c67238126d56" providerId="ADAL" clId="{D6B87206-EC85-4EBA-9967-685AD15C411A}" dt="2022-10-07T11:45:40.056" v="155" actId="113"/>
          <ac:spMkLst>
            <pc:docMk/>
            <pc:sldMk cId="2821847199" sldId="707"/>
            <ac:spMk id="9" creationId="{567662AD-55FE-4F5D-91CA-82FF9DA2197D}"/>
          </ac:spMkLst>
        </pc:spChg>
        <pc:spChg chg="mod">
          <ac:chgData name="Jeanette Wern" userId="6186f5d8-5710-4a8d-bf58-c67238126d56" providerId="ADAL" clId="{D6B87206-EC85-4EBA-9967-685AD15C411A}" dt="2022-10-07T11:45:44.711" v="156" actId="113"/>
          <ac:spMkLst>
            <pc:docMk/>
            <pc:sldMk cId="2821847199" sldId="707"/>
            <ac:spMk id="10" creationId="{2247F2B6-6AE1-4CC6-82FB-15ABAD69A0B2}"/>
          </ac:spMkLst>
        </pc:spChg>
        <pc:spChg chg="mod">
          <ac:chgData name="Jeanette Wern" userId="6186f5d8-5710-4a8d-bf58-c67238126d56" providerId="ADAL" clId="{D6B87206-EC85-4EBA-9967-685AD15C411A}" dt="2022-10-07T11:45:40.056" v="155" actId="113"/>
          <ac:spMkLst>
            <pc:docMk/>
            <pc:sldMk cId="2821847199" sldId="707"/>
            <ac:spMk id="11" creationId="{523C2ACB-7147-43CC-B895-AAFCB7551343}"/>
          </ac:spMkLst>
        </pc:spChg>
        <pc:spChg chg="mod">
          <ac:chgData name="Jeanette Wern" userId="6186f5d8-5710-4a8d-bf58-c67238126d56" providerId="ADAL" clId="{D6B87206-EC85-4EBA-9967-685AD15C411A}" dt="2022-10-07T11:45:40.056" v="155" actId="113"/>
          <ac:spMkLst>
            <pc:docMk/>
            <pc:sldMk cId="2821847199" sldId="707"/>
            <ac:spMk id="12" creationId="{03FBD99C-9F65-5C63-F296-038BB45C39DA}"/>
          </ac:spMkLst>
        </pc:spChg>
        <pc:spChg chg="mod">
          <ac:chgData name="Jeanette Wern" userId="6186f5d8-5710-4a8d-bf58-c67238126d56" providerId="ADAL" clId="{D6B87206-EC85-4EBA-9967-685AD15C411A}" dt="2022-10-07T11:45:40.056" v="155" actId="113"/>
          <ac:spMkLst>
            <pc:docMk/>
            <pc:sldMk cId="2821847199" sldId="707"/>
            <ac:spMk id="13" creationId="{1C6519F5-47F6-CDB5-0BFD-7D9BD8C482BA}"/>
          </ac:spMkLst>
        </pc:spChg>
        <pc:spChg chg="mod">
          <ac:chgData name="Jeanette Wern" userId="6186f5d8-5710-4a8d-bf58-c67238126d56" providerId="ADAL" clId="{D6B87206-EC85-4EBA-9967-685AD15C411A}" dt="2022-10-07T11:45:40.056" v="155" actId="113"/>
          <ac:spMkLst>
            <pc:docMk/>
            <pc:sldMk cId="2821847199" sldId="707"/>
            <ac:spMk id="16" creationId="{05239F1A-BDBB-0242-0D7F-3302CF39D481}"/>
          </ac:spMkLst>
        </pc:spChg>
      </pc:sldChg>
      <pc:sldChg chg="modSp">
        <pc:chgData name="Jeanette Wern" userId="6186f5d8-5710-4a8d-bf58-c67238126d56" providerId="ADAL" clId="{D6B87206-EC85-4EBA-9967-685AD15C411A}" dt="2022-10-07T11:46:02.008" v="157" actId="113"/>
        <pc:sldMkLst>
          <pc:docMk/>
          <pc:sldMk cId="1229103367" sldId="708"/>
        </pc:sldMkLst>
        <pc:spChg chg="mod">
          <ac:chgData name="Jeanette Wern" userId="6186f5d8-5710-4a8d-bf58-c67238126d56" providerId="ADAL" clId="{D6B87206-EC85-4EBA-9967-685AD15C411A}" dt="2022-10-07T11:46:02.008" v="157" actId="113"/>
          <ac:spMkLst>
            <pc:docMk/>
            <pc:sldMk cId="1229103367" sldId="708"/>
            <ac:spMk id="8" creationId="{665388B3-6EF3-4CD0-AB9D-2421B007FF1E}"/>
          </ac:spMkLst>
        </pc:spChg>
      </pc:sldChg>
      <pc:sldChg chg="modSp">
        <pc:chgData name="Jeanette Wern" userId="6186f5d8-5710-4a8d-bf58-c67238126d56" providerId="ADAL" clId="{D6B87206-EC85-4EBA-9967-685AD15C411A}" dt="2022-10-07T11:48:27.039" v="179" actId="113"/>
        <pc:sldMkLst>
          <pc:docMk/>
          <pc:sldMk cId="39665567" sldId="709"/>
        </pc:sldMkLst>
        <pc:spChg chg="mod">
          <ac:chgData name="Jeanette Wern" userId="6186f5d8-5710-4a8d-bf58-c67238126d56" providerId="ADAL" clId="{D6B87206-EC85-4EBA-9967-685AD15C411A}" dt="2022-10-07T11:48:27.039" v="179" actId="113"/>
          <ac:spMkLst>
            <pc:docMk/>
            <pc:sldMk cId="39665567" sldId="709"/>
            <ac:spMk id="12" creationId="{03FBD99C-9F65-5C63-F296-038BB45C39DA}"/>
          </ac:spMkLst>
        </pc:spChg>
      </pc:sldChg>
      <pc:sldChg chg="modSp">
        <pc:chgData name="Jeanette Wern" userId="6186f5d8-5710-4a8d-bf58-c67238126d56" providerId="ADAL" clId="{D6B87206-EC85-4EBA-9967-685AD15C411A}" dt="2022-10-07T11:44:22.218" v="128" actId="113"/>
        <pc:sldMkLst>
          <pc:docMk/>
          <pc:sldMk cId="3952862527" sldId="711"/>
        </pc:sldMkLst>
        <pc:spChg chg="mod">
          <ac:chgData name="Jeanette Wern" userId="6186f5d8-5710-4a8d-bf58-c67238126d56" providerId="ADAL" clId="{D6B87206-EC85-4EBA-9967-685AD15C411A}" dt="2022-10-07T11:44:22.218" v="128" actId="113"/>
          <ac:spMkLst>
            <pc:docMk/>
            <pc:sldMk cId="3952862527" sldId="711"/>
            <ac:spMk id="11" creationId="{523C2ACB-7147-43CC-B895-AAFCB7551343}"/>
          </ac:spMkLst>
        </pc:spChg>
      </pc:sldChg>
      <pc:sldChg chg="modSp mod">
        <pc:chgData name="Jeanette Wern" userId="6186f5d8-5710-4a8d-bf58-c67238126d56" providerId="ADAL" clId="{D6B87206-EC85-4EBA-9967-685AD15C411A}" dt="2022-10-07T11:43:09.706" v="108" actId="14100"/>
        <pc:sldMkLst>
          <pc:docMk/>
          <pc:sldMk cId="62349681" sldId="712"/>
        </pc:sldMkLst>
        <pc:spChg chg="mod">
          <ac:chgData name="Jeanette Wern" userId="6186f5d8-5710-4a8d-bf58-c67238126d56" providerId="ADAL" clId="{D6B87206-EC85-4EBA-9967-685AD15C411A}" dt="2022-10-07T11:43:03.613" v="107" actId="14100"/>
          <ac:spMkLst>
            <pc:docMk/>
            <pc:sldMk cId="62349681" sldId="712"/>
            <ac:spMk id="2" creationId="{B8249567-E15F-41E3-A517-F25F84037B14}"/>
          </ac:spMkLst>
        </pc:spChg>
        <pc:picChg chg="mod">
          <ac:chgData name="Jeanette Wern" userId="6186f5d8-5710-4a8d-bf58-c67238126d56" providerId="ADAL" clId="{D6B87206-EC85-4EBA-9967-685AD15C411A}" dt="2022-10-07T11:43:09.706" v="108" actId="14100"/>
          <ac:picMkLst>
            <pc:docMk/>
            <pc:sldMk cId="62349681" sldId="712"/>
            <ac:picMk id="10" creationId="{B8ECEDC9-56F6-7CB7-521A-0307D35EC678}"/>
          </ac:picMkLst>
        </pc:picChg>
      </pc:sldChg>
      <pc:sldChg chg="add">
        <pc:chgData name="Jeanette Wern" userId="6186f5d8-5710-4a8d-bf58-c67238126d56" providerId="ADAL" clId="{D6B87206-EC85-4EBA-9967-685AD15C411A}" dt="2022-10-07T11:46:18.276" v="158"/>
        <pc:sldMkLst>
          <pc:docMk/>
          <pc:sldMk cId="210245930" sldId="713"/>
        </pc:sldMkLst>
      </pc:sldChg>
      <pc:sldChg chg="modSp add mod">
        <pc:chgData name="Jeanette Wern" userId="6186f5d8-5710-4a8d-bf58-c67238126d56" providerId="ADAL" clId="{D6B87206-EC85-4EBA-9967-685AD15C411A}" dt="2022-10-07T11:48:12.620" v="178" actId="1076"/>
        <pc:sldMkLst>
          <pc:docMk/>
          <pc:sldMk cId="2197442889" sldId="714"/>
        </pc:sldMkLst>
        <pc:spChg chg="mod">
          <ac:chgData name="Jeanette Wern" userId="6186f5d8-5710-4a8d-bf58-c67238126d56" providerId="ADAL" clId="{D6B87206-EC85-4EBA-9967-685AD15C411A}" dt="2022-10-07T11:47:15.436" v="163" actId="1076"/>
          <ac:spMkLst>
            <pc:docMk/>
            <pc:sldMk cId="2197442889" sldId="714"/>
            <ac:spMk id="2" creationId="{B8249567-E15F-41E3-A517-F25F84037B14}"/>
          </ac:spMkLst>
        </pc:spChg>
        <pc:spChg chg="mod">
          <ac:chgData name="Jeanette Wern" userId="6186f5d8-5710-4a8d-bf58-c67238126d56" providerId="ADAL" clId="{D6B87206-EC85-4EBA-9967-685AD15C411A}" dt="2022-10-07T11:47:32.098" v="167"/>
          <ac:spMkLst>
            <pc:docMk/>
            <pc:sldMk cId="2197442889" sldId="714"/>
            <ac:spMk id="3" creationId="{9DBE831E-C62C-4C05-9FFE-047E48C76B58}"/>
          </ac:spMkLst>
        </pc:spChg>
        <pc:picChg chg="mod">
          <ac:chgData name="Jeanette Wern" userId="6186f5d8-5710-4a8d-bf58-c67238126d56" providerId="ADAL" clId="{D6B87206-EC85-4EBA-9967-685AD15C411A}" dt="2022-10-07T11:47:57.932" v="173" actId="1076"/>
          <ac:picMkLst>
            <pc:docMk/>
            <pc:sldMk cId="2197442889" sldId="714"/>
            <ac:picMk id="4" creationId="{8A189B80-DCD9-4AA4-A8E5-9774DD43A128}"/>
          </ac:picMkLst>
        </pc:picChg>
        <pc:picChg chg="mod">
          <ac:chgData name="Jeanette Wern" userId="6186f5d8-5710-4a8d-bf58-c67238126d56" providerId="ADAL" clId="{D6B87206-EC85-4EBA-9967-685AD15C411A}" dt="2022-10-07T11:48:06.822" v="176" actId="1076"/>
          <ac:picMkLst>
            <pc:docMk/>
            <pc:sldMk cId="2197442889" sldId="714"/>
            <ac:picMk id="5" creationId="{DB426005-B46F-41EA-AB63-864A36568C65}"/>
          </ac:picMkLst>
        </pc:picChg>
        <pc:picChg chg="mod">
          <ac:chgData name="Jeanette Wern" userId="6186f5d8-5710-4a8d-bf58-c67238126d56" providerId="ADAL" clId="{D6B87206-EC85-4EBA-9967-685AD15C411A}" dt="2022-10-07T11:48:12.620" v="178" actId="1076"/>
          <ac:picMkLst>
            <pc:docMk/>
            <pc:sldMk cId="2197442889" sldId="714"/>
            <ac:picMk id="6" creationId="{0977364F-E42C-44C9-8E83-9771D5B8564D}"/>
          </ac:picMkLst>
        </pc:picChg>
        <pc:picChg chg="mod">
          <ac:chgData name="Jeanette Wern" userId="6186f5d8-5710-4a8d-bf58-c67238126d56" providerId="ADAL" clId="{D6B87206-EC85-4EBA-9967-685AD15C411A}" dt="2022-10-07T11:48:09.977" v="177" actId="1076"/>
          <ac:picMkLst>
            <pc:docMk/>
            <pc:sldMk cId="2197442889" sldId="714"/>
            <ac:picMk id="7" creationId="{77C20BFA-9EB2-4F3C-AE21-9D986DE047E6}"/>
          </ac:picMkLst>
        </pc:picChg>
      </pc:sldChg>
      <pc:sldChg chg="delSp add mod delAnim">
        <pc:chgData name="Jeanette Wern" userId="6186f5d8-5710-4a8d-bf58-c67238126d56" providerId="ADAL" clId="{D6B87206-EC85-4EBA-9967-685AD15C411A}" dt="2022-10-07T11:49:26.881" v="186" actId="478"/>
        <pc:sldMkLst>
          <pc:docMk/>
          <pc:sldMk cId="3643979914" sldId="715"/>
        </pc:sldMkLst>
        <pc:picChg chg="del">
          <ac:chgData name="Jeanette Wern" userId="6186f5d8-5710-4a8d-bf58-c67238126d56" providerId="ADAL" clId="{D6B87206-EC85-4EBA-9967-685AD15C411A}" dt="2022-10-07T11:49:26.881" v="186" actId="478"/>
          <ac:picMkLst>
            <pc:docMk/>
            <pc:sldMk cId="3643979914" sldId="715"/>
            <ac:picMk id="10" creationId="{15204F74-36EC-A8A9-4802-9D4EEC13C8D8}"/>
          </ac:picMkLst>
        </pc:picChg>
      </pc:sldChg>
      <pc:sldChg chg="add">
        <pc:chgData name="Jeanette Wern" userId="6186f5d8-5710-4a8d-bf58-c67238126d56" providerId="ADAL" clId="{D6B87206-EC85-4EBA-9967-685AD15C411A}" dt="2022-10-07T11:49:17.923" v="181"/>
        <pc:sldMkLst>
          <pc:docMk/>
          <pc:sldMk cId="1507102549" sldId="716"/>
        </pc:sldMkLst>
      </pc:sldChg>
      <pc:sldChg chg="addSp delSp modSp add mod delAnim">
        <pc:chgData name="Jeanette Wern" userId="6186f5d8-5710-4a8d-bf58-c67238126d56" providerId="ADAL" clId="{D6B87206-EC85-4EBA-9967-685AD15C411A}" dt="2022-10-07T12:05:28.426" v="720" actId="2710"/>
        <pc:sldMkLst>
          <pc:docMk/>
          <pc:sldMk cId="2417720580" sldId="717"/>
        </pc:sldMkLst>
        <pc:spChg chg="add mod">
          <ac:chgData name="Jeanette Wern" userId="6186f5d8-5710-4a8d-bf58-c67238126d56" providerId="ADAL" clId="{D6B87206-EC85-4EBA-9967-685AD15C411A}" dt="2022-10-07T12:05:28.426" v="720" actId="2710"/>
          <ac:spMkLst>
            <pc:docMk/>
            <pc:sldMk cId="2417720580" sldId="717"/>
            <ac:spMk id="2" creationId="{1203CBE4-2E3F-5371-21A1-F8CD4E90571F}"/>
          </ac:spMkLst>
        </pc:spChg>
        <pc:spChg chg="del">
          <ac:chgData name="Jeanette Wern" userId="6186f5d8-5710-4a8d-bf58-c67238126d56" providerId="ADAL" clId="{D6B87206-EC85-4EBA-9967-685AD15C411A}" dt="2022-10-07T11:50:48.457" v="200" actId="478"/>
          <ac:spMkLst>
            <pc:docMk/>
            <pc:sldMk cId="2417720580" sldId="717"/>
            <ac:spMk id="7" creationId="{96E5A33B-6801-883F-10E0-2E62E8311C3C}"/>
          </ac:spMkLst>
        </pc:spChg>
        <pc:picChg chg="del">
          <ac:chgData name="Jeanette Wern" userId="6186f5d8-5710-4a8d-bf58-c67238126d56" providerId="ADAL" clId="{D6B87206-EC85-4EBA-9967-685AD15C411A}" dt="2022-10-07T11:50:03.845" v="194" actId="478"/>
          <ac:picMkLst>
            <pc:docMk/>
            <pc:sldMk cId="2417720580" sldId="717"/>
            <ac:picMk id="3" creationId="{F2C45B03-D527-AB05-D8B8-9855B3EB4CA3}"/>
          </ac:picMkLst>
        </pc:picChg>
        <pc:picChg chg="del">
          <ac:chgData name="Jeanette Wern" userId="6186f5d8-5710-4a8d-bf58-c67238126d56" providerId="ADAL" clId="{D6B87206-EC85-4EBA-9967-685AD15C411A}" dt="2022-10-07T11:50:46.651" v="199" actId="478"/>
          <ac:picMkLst>
            <pc:docMk/>
            <pc:sldMk cId="2417720580" sldId="717"/>
            <ac:picMk id="20" creationId="{3F0C9FC6-0CB3-4AEE-A1E8-4C1944353CE5}"/>
          </ac:picMkLst>
        </pc:picChg>
        <pc:picChg chg="del">
          <ac:chgData name="Jeanette Wern" userId="6186f5d8-5710-4a8d-bf58-c67238126d56" providerId="ADAL" clId="{D6B87206-EC85-4EBA-9967-685AD15C411A}" dt="2022-10-07T11:50:03.021" v="193" actId="478"/>
          <ac:picMkLst>
            <pc:docMk/>
            <pc:sldMk cId="2417720580" sldId="717"/>
            <ac:picMk id="28" creationId="{6B3A2D1E-6A8B-4EEB-AC4C-B290BEEBF53E}"/>
          </ac:picMkLst>
        </pc:picChg>
      </pc:sldChg>
      <pc:sldChg chg="add del">
        <pc:chgData name="Jeanette Wern" userId="6186f5d8-5710-4a8d-bf58-c67238126d56" providerId="ADAL" clId="{D6B87206-EC85-4EBA-9967-685AD15C411A}" dt="2022-10-07T11:49:32.078" v="187" actId="47"/>
        <pc:sldMkLst>
          <pc:docMk/>
          <pc:sldMk cId="2612875168" sldId="717"/>
        </pc:sldMkLst>
      </pc:sldChg>
      <pc:sldChg chg="add del">
        <pc:chgData name="Jeanette Wern" userId="6186f5d8-5710-4a8d-bf58-c67238126d56" providerId="ADAL" clId="{D6B87206-EC85-4EBA-9967-685AD15C411A}" dt="2022-10-07T11:49:33.043" v="188" actId="47"/>
        <pc:sldMkLst>
          <pc:docMk/>
          <pc:sldMk cId="1543364061" sldId="718"/>
        </pc:sldMkLst>
      </pc:sldChg>
      <pc:sldChg chg="delSp add mod delAnim">
        <pc:chgData name="Jeanette Wern" userId="6186f5d8-5710-4a8d-bf58-c67238126d56" providerId="ADAL" clId="{D6B87206-EC85-4EBA-9967-685AD15C411A}" dt="2022-10-07T11:50:01.216" v="192" actId="478"/>
        <pc:sldMkLst>
          <pc:docMk/>
          <pc:sldMk cId="2722469614" sldId="718"/>
        </pc:sldMkLst>
        <pc:picChg chg="del">
          <ac:chgData name="Jeanette Wern" userId="6186f5d8-5710-4a8d-bf58-c67238126d56" providerId="ADAL" clId="{D6B87206-EC85-4EBA-9967-685AD15C411A}" dt="2022-10-07T11:50:01.216" v="192" actId="478"/>
          <ac:picMkLst>
            <pc:docMk/>
            <pc:sldMk cId="2722469614" sldId="718"/>
            <ac:picMk id="28" creationId="{6B3A2D1E-6A8B-4EEB-AC4C-B290BEEBF53E}"/>
          </ac:picMkLst>
        </pc:picChg>
      </pc:sldChg>
      <pc:sldChg chg="add">
        <pc:chgData name="Jeanette Wern" userId="6186f5d8-5710-4a8d-bf58-c67238126d56" providerId="ADAL" clId="{D6B87206-EC85-4EBA-9967-685AD15C411A}" dt="2022-10-07T11:50:44.382" v="198"/>
        <pc:sldMkLst>
          <pc:docMk/>
          <pc:sldMk cId="3288084948" sldId="719"/>
        </pc:sldMkLst>
      </pc:sldChg>
      <pc:sldChg chg="addSp delSp modSp add mod delAnim modAnim">
        <pc:chgData name="Jeanette Wern" userId="6186f5d8-5710-4a8d-bf58-c67238126d56" providerId="ADAL" clId="{D6B87206-EC85-4EBA-9967-685AD15C411A}" dt="2022-10-07T11:59:55.077" v="347" actId="1036"/>
        <pc:sldMkLst>
          <pc:docMk/>
          <pc:sldMk cId="3912730911" sldId="720"/>
        </pc:sldMkLst>
        <pc:spChg chg="del">
          <ac:chgData name="Jeanette Wern" userId="6186f5d8-5710-4a8d-bf58-c67238126d56" providerId="ADAL" clId="{D6B87206-EC85-4EBA-9967-685AD15C411A}" dt="2022-10-07T11:59:52.677" v="345" actId="478"/>
          <ac:spMkLst>
            <pc:docMk/>
            <pc:sldMk cId="3912730911" sldId="720"/>
            <ac:spMk id="7" creationId="{96E5A33B-6801-883F-10E0-2E62E8311C3C}"/>
          </ac:spMkLst>
        </pc:spChg>
        <pc:picChg chg="add del mod">
          <ac:chgData name="Jeanette Wern" userId="6186f5d8-5710-4a8d-bf58-c67238126d56" providerId="ADAL" clId="{D6B87206-EC85-4EBA-9967-685AD15C411A}" dt="2022-10-07T11:59:49.167" v="343" actId="21"/>
          <ac:picMkLst>
            <pc:docMk/>
            <pc:sldMk cId="3912730911" sldId="720"/>
            <ac:picMk id="2" creationId="{7BF27A5F-A6E1-EB4D-B546-3F8BE7996DF3}"/>
          </ac:picMkLst>
        </pc:picChg>
        <pc:picChg chg="del">
          <ac:chgData name="Jeanette Wern" userId="6186f5d8-5710-4a8d-bf58-c67238126d56" providerId="ADAL" clId="{D6B87206-EC85-4EBA-9967-685AD15C411A}" dt="2022-10-07T11:59:45.394" v="341" actId="478"/>
          <ac:picMkLst>
            <pc:docMk/>
            <pc:sldMk cId="3912730911" sldId="720"/>
            <ac:picMk id="3" creationId="{F2C45B03-D527-AB05-D8B8-9855B3EB4CA3}"/>
          </ac:picMkLst>
        </pc:picChg>
        <pc:picChg chg="add mod">
          <ac:chgData name="Jeanette Wern" userId="6186f5d8-5710-4a8d-bf58-c67238126d56" providerId="ADAL" clId="{D6B87206-EC85-4EBA-9967-685AD15C411A}" dt="2022-10-07T11:59:55.077" v="347" actId="1036"/>
          <ac:picMkLst>
            <pc:docMk/>
            <pc:sldMk cId="3912730911" sldId="720"/>
            <ac:picMk id="4" creationId="{31EEA8E6-EBE5-B829-523A-FB8ADF97FFB0}"/>
          </ac:picMkLst>
        </pc:picChg>
        <pc:picChg chg="del">
          <ac:chgData name="Jeanette Wern" userId="6186f5d8-5710-4a8d-bf58-c67238126d56" providerId="ADAL" clId="{D6B87206-EC85-4EBA-9967-685AD15C411A}" dt="2022-10-07T11:59:50.604" v="344" actId="478"/>
          <ac:picMkLst>
            <pc:docMk/>
            <pc:sldMk cId="3912730911" sldId="720"/>
            <ac:picMk id="20" creationId="{3F0C9FC6-0CB3-4AEE-A1E8-4C1944353CE5}"/>
          </ac:picMkLst>
        </pc:picChg>
      </pc:sldChg>
      <pc:sldChg chg="addSp modSp add mod">
        <pc:chgData name="Jeanette Wern" userId="6186f5d8-5710-4a8d-bf58-c67238126d56" providerId="ADAL" clId="{D6B87206-EC85-4EBA-9967-685AD15C411A}" dt="2022-10-07T12:06:05.713" v="731" actId="20577"/>
        <pc:sldMkLst>
          <pc:docMk/>
          <pc:sldMk cId="2312173355" sldId="721"/>
        </pc:sldMkLst>
        <pc:spChg chg="add mod">
          <ac:chgData name="Jeanette Wern" userId="6186f5d8-5710-4a8d-bf58-c67238126d56" providerId="ADAL" clId="{D6B87206-EC85-4EBA-9967-685AD15C411A}" dt="2022-10-07T12:06:05.713" v="731" actId="20577"/>
          <ac:spMkLst>
            <pc:docMk/>
            <pc:sldMk cId="2312173355" sldId="721"/>
            <ac:spMk id="2" creationId="{AE295DA0-F45A-CC29-3C0D-D78BFE207AA1}"/>
          </ac:spMkLst>
        </pc:spChg>
      </pc:sldChg>
    </pc:docChg>
  </pc:docChgLst>
  <pc:docChgLst>
    <pc:chgData name="Jeanette Wern" userId="6186f5d8-5710-4a8d-bf58-c67238126d56" providerId="ADAL" clId="{7BE6D16F-89F4-44D6-AD15-055E34A7EF64}"/>
    <pc:docChg chg="undo custSel modSld">
      <pc:chgData name="Jeanette Wern" userId="6186f5d8-5710-4a8d-bf58-c67238126d56" providerId="ADAL" clId="{7BE6D16F-89F4-44D6-AD15-055E34A7EF64}" dt="2023-03-02T07:19:13.491" v="29" actId="20577"/>
      <pc:docMkLst>
        <pc:docMk/>
      </pc:docMkLst>
      <pc:sldChg chg="modSp mod">
        <pc:chgData name="Jeanette Wern" userId="6186f5d8-5710-4a8d-bf58-c67238126d56" providerId="ADAL" clId="{7BE6D16F-89F4-44D6-AD15-055E34A7EF64}" dt="2023-03-02T07:19:13.491" v="29" actId="20577"/>
        <pc:sldMkLst>
          <pc:docMk/>
          <pc:sldMk cId="313852590" sldId="722"/>
        </pc:sldMkLst>
        <pc:spChg chg="mod">
          <ac:chgData name="Jeanette Wern" userId="6186f5d8-5710-4a8d-bf58-c67238126d56" providerId="ADAL" clId="{7BE6D16F-89F4-44D6-AD15-055E34A7EF64}" dt="2023-03-02T07:19:13.491" v="29" actId="20577"/>
          <ac:spMkLst>
            <pc:docMk/>
            <pc:sldMk cId="313852590" sldId="722"/>
            <ac:spMk id="2" creationId="{E3ACC19E-B0FC-4C89-CD55-3F9A5AC6A6CC}"/>
          </ac:spMkLst>
        </pc:spChg>
        <pc:spChg chg="mod">
          <ac:chgData name="Jeanette Wern" userId="6186f5d8-5710-4a8d-bf58-c67238126d56" providerId="ADAL" clId="{7BE6D16F-89F4-44D6-AD15-055E34A7EF64}" dt="2023-03-02T07:19:13.293" v="28" actId="400"/>
          <ac:spMkLst>
            <pc:docMk/>
            <pc:sldMk cId="313852590" sldId="722"/>
            <ac:spMk id="3" creationId="{D0C52C0C-947B-9D78-8FB3-E768F60976EF}"/>
          </ac:spMkLst>
        </pc:spChg>
      </pc:sldChg>
    </pc:docChg>
  </pc:docChgLst>
  <pc:docChgLst>
    <pc:chgData name="Maria Gartman" userId="93412077-4cdf-4d53-a31b-cdc6ebd2190f" providerId="ADAL" clId="{6EE26308-FFE9-4A3A-B609-2390C0AD909B}"/>
    <pc:docChg chg="custSel modSld">
      <pc:chgData name="Maria Gartman" userId="93412077-4cdf-4d53-a31b-cdc6ebd2190f" providerId="ADAL" clId="{6EE26308-FFE9-4A3A-B609-2390C0AD909B}" dt="2023-03-28T10:38:53.507" v="129" actId="2085"/>
      <pc:docMkLst>
        <pc:docMk/>
      </pc:docMkLst>
      <pc:sldChg chg="addSp modSp mod">
        <pc:chgData name="Maria Gartman" userId="93412077-4cdf-4d53-a31b-cdc6ebd2190f" providerId="ADAL" clId="{6EE26308-FFE9-4A3A-B609-2390C0AD909B}" dt="2023-03-28T10:38:53.507" v="129" actId="2085"/>
        <pc:sldMkLst>
          <pc:docMk/>
          <pc:sldMk cId="313852590" sldId="722"/>
        </pc:sldMkLst>
        <pc:spChg chg="add mod">
          <ac:chgData name="Maria Gartman" userId="93412077-4cdf-4d53-a31b-cdc6ebd2190f" providerId="ADAL" clId="{6EE26308-FFE9-4A3A-B609-2390C0AD909B}" dt="2023-03-28T10:38:53.507" v="129" actId="2085"/>
          <ac:spMkLst>
            <pc:docMk/>
            <pc:sldMk cId="313852590" sldId="722"/>
            <ac:spMk id="3" creationId="{DB50BA76-EE64-9C37-E147-4C1CEB28CBC8}"/>
          </ac:spMkLst>
        </pc:spChg>
        <pc:picChg chg="add mod">
          <ac:chgData name="Maria Gartman" userId="93412077-4cdf-4d53-a31b-cdc6ebd2190f" providerId="ADAL" clId="{6EE26308-FFE9-4A3A-B609-2390C0AD909B}" dt="2023-03-28T10:38:09.091" v="126" actId="1076"/>
          <ac:picMkLst>
            <pc:docMk/>
            <pc:sldMk cId="313852590" sldId="722"/>
            <ac:picMk id="5" creationId="{57840AEF-1A44-72CB-AC42-E4707D4AF90D}"/>
          </ac:picMkLst>
        </pc:picChg>
      </pc:sldChg>
    </pc:docChg>
  </pc:docChgLst>
  <pc:docChgLst>
    <pc:chgData name="Jeanette Wern" userId="6186f5d8-5710-4a8d-bf58-c67238126d56" providerId="ADAL" clId="{605BFE11-83BF-469B-9F8B-29CD56FFE9C7}"/>
    <pc:docChg chg="undo custSel addSld modSld">
      <pc:chgData name="Jeanette Wern" userId="6186f5d8-5710-4a8d-bf58-c67238126d56" providerId="ADAL" clId="{605BFE11-83BF-469B-9F8B-29CD56FFE9C7}" dt="2023-03-02T15:10:52.207" v="3909" actId="20577"/>
      <pc:docMkLst>
        <pc:docMk/>
      </pc:docMkLst>
      <pc:sldChg chg="addSp modSp mod">
        <pc:chgData name="Jeanette Wern" userId="6186f5d8-5710-4a8d-bf58-c67238126d56" providerId="ADAL" clId="{605BFE11-83BF-469B-9F8B-29CD56FFE9C7}" dt="2023-03-02T14:49:20.954" v="1250" actId="207"/>
        <pc:sldMkLst>
          <pc:docMk/>
          <pc:sldMk cId="1508206203" sldId="262"/>
        </pc:sldMkLst>
        <pc:spChg chg="add mod">
          <ac:chgData name="Jeanette Wern" userId="6186f5d8-5710-4a8d-bf58-c67238126d56" providerId="ADAL" clId="{605BFE11-83BF-469B-9F8B-29CD56FFE9C7}" dt="2023-03-02T14:49:20.954" v="1250" actId="207"/>
          <ac:spMkLst>
            <pc:docMk/>
            <pc:sldMk cId="1508206203" sldId="262"/>
            <ac:spMk id="3" creationId="{4AEBB356-E906-4F22-0C0E-76B0C2D551C8}"/>
          </ac:spMkLst>
        </pc:spChg>
      </pc:sldChg>
      <pc:sldChg chg="modSp mod">
        <pc:chgData name="Jeanette Wern" userId="6186f5d8-5710-4a8d-bf58-c67238126d56" providerId="ADAL" clId="{605BFE11-83BF-469B-9F8B-29CD56FFE9C7}" dt="2023-03-02T15:10:22.021" v="3872" actId="14100"/>
        <pc:sldMkLst>
          <pc:docMk/>
          <pc:sldMk cId="590096564" sldId="282"/>
        </pc:sldMkLst>
        <pc:spChg chg="mod">
          <ac:chgData name="Jeanette Wern" userId="6186f5d8-5710-4a8d-bf58-c67238126d56" providerId="ADAL" clId="{605BFE11-83BF-469B-9F8B-29CD56FFE9C7}" dt="2023-03-02T15:10:22.021" v="3872" actId="14100"/>
          <ac:spMkLst>
            <pc:docMk/>
            <pc:sldMk cId="590096564" sldId="282"/>
            <ac:spMk id="2" creationId="{B60DFA9B-1A26-4AB0-B4DB-488DCF474585}"/>
          </ac:spMkLst>
        </pc:spChg>
      </pc:sldChg>
      <pc:sldChg chg="addSp modSp mod">
        <pc:chgData name="Jeanette Wern" userId="6186f5d8-5710-4a8d-bf58-c67238126d56" providerId="ADAL" clId="{605BFE11-83BF-469B-9F8B-29CD56FFE9C7}" dt="2023-03-02T14:39:24.138" v="241" actId="1076"/>
        <pc:sldMkLst>
          <pc:docMk/>
          <pc:sldMk cId="56727221" sldId="697"/>
        </pc:sldMkLst>
        <pc:spChg chg="add mod">
          <ac:chgData name="Jeanette Wern" userId="6186f5d8-5710-4a8d-bf58-c67238126d56" providerId="ADAL" clId="{605BFE11-83BF-469B-9F8B-29CD56FFE9C7}" dt="2023-03-02T14:39:24.138" v="241" actId="1076"/>
          <ac:spMkLst>
            <pc:docMk/>
            <pc:sldMk cId="56727221" sldId="697"/>
            <ac:spMk id="3" creationId="{BDF3A774-3E26-F884-A626-6ECD93B27C20}"/>
          </ac:spMkLst>
        </pc:spChg>
      </pc:sldChg>
      <pc:sldChg chg="addSp modSp mod">
        <pc:chgData name="Jeanette Wern" userId="6186f5d8-5710-4a8d-bf58-c67238126d56" providerId="ADAL" clId="{605BFE11-83BF-469B-9F8B-29CD56FFE9C7}" dt="2023-03-02T14:39:58.855" v="312" actId="6549"/>
        <pc:sldMkLst>
          <pc:docMk/>
          <pc:sldMk cId="3643979914" sldId="715"/>
        </pc:sldMkLst>
        <pc:spChg chg="add mod">
          <ac:chgData name="Jeanette Wern" userId="6186f5d8-5710-4a8d-bf58-c67238126d56" providerId="ADAL" clId="{605BFE11-83BF-469B-9F8B-29CD56FFE9C7}" dt="2023-03-02T14:39:58.855" v="312" actId="6549"/>
          <ac:spMkLst>
            <pc:docMk/>
            <pc:sldMk cId="3643979914" sldId="715"/>
            <ac:spMk id="2" creationId="{D60C72B5-2B46-1BD2-1448-AD2B459AD7CA}"/>
          </ac:spMkLst>
        </pc:spChg>
      </pc:sldChg>
      <pc:sldChg chg="addSp modSp mod">
        <pc:chgData name="Jeanette Wern" userId="6186f5d8-5710-4a8d-bf58-c67238126d56" providerId="ADAL" clId="{605BFE11-83BF-469B-9F8B-29CD56FFE9C7}" dt="2023-03-02T14:44:17.177" v="789" actId="114"/>
        <pc:sldMkLst>
          <pc:docMk/>
          <pc:sldMk cId="1507102549" sldId="716"/>
        </pc:sldMkLst>
        <pc:spChg chg="add mod">
          <ac:chgData name="Jeanette Wern" userId="6186f5d8-5710-4a8d-bf58-c67238126d56" providerId="ADAL" clId="{605BFE11-83BF-469B-9F8B-29CD56FFE9C7}" dt="2023-03-02T14:44:17.177" v="789" actId="114"/>
          <ac:spMkLst>
            <pc:docMk/>
            <pc:sldMk cId="1507102549" sldId="716"/>
            <ac:spMk id="2" creationId="{8DB7A702-F474-814A-FBDA-3BDE15F7B0A4}"/>
          </ac:spMkLst>
        </pc:spChg>
      </pc:sldChg>
      <pc:sldChg chg="modSp mod">
        <pc:chgData name="Jeanette Wern" userId="6186f5d8-5710-4a8d-bf58-c67238126d56" providerId="ADAL" clId="{605BFE11-83BF-469B-9F8B-29CD56FFE9C7}" dt="2023-03-02T14:53:56.783" v="1775" actId="1036"/>
        <pc:sldMkLst>
          <pc:docMk/>
          <pc:sldMk cId="3288084948" sldId="719"/>
        </pc:sldMkLst>
        <pc:spChg chg="mod">
          <ac:chgData name="Jeanette Wern" userId="6186f5d8-5710-4a8d-bf58-c67238126d56" providerId="ADAL" clId="{605BFE11-83BF-469B-9F8B-29CD56FFE9C7}" dt="2023-03-02T14:53:56.783" v="1775" actId="1036"/>
          <ac:spMkLst>
            <pc:docMk/>
            <pc:sldMk cId="3288084948" sldId="719"/>
            <ac:spMk id="9" creationId="{B63674FB-A6F8-8A24-22A9-10A989731466}"/>
          </ac:spMkLst>
        </pc:spChg>
      </pc:sldChg>
      <pc:sldChg chg="addSp modSp mod">
        <pc:chgData name="Jeanette Wern" userId="6186f5d8-5710-4a8d-bf58-c67238126d56" providerId="ADAL" clId="{605BFE11-83BF-469B-9F8B-29CD56FFE9C7}" dt="2023-03-02T15:09:56.251" v="3871" actId="20577"/>
        <pc:sldMkLst>
          <pc:docMk/>
          <pc:sldMk cId="2312173355" sldId="721"/>
        </pc:sldMkLst>
        <pc:spChg chg="add mod">
          <ac:chgData name="Jeanette Wern" userId="6186f5d8-5710-4a8d-bf58-c67238126d56" providerId="ADAL" clId="{605BFE11-83BF-469B-9F8B-29CD56FFE9C7}" dt="2023-03-02T15:09:56.251" v="3871" actId="20577"/>
          <ac:spMkLst>
            <pc:docMk/>
            <pc:sldMk cId="2312173355" sldId="721"/>
            <ac:spMk id="2" creationId="{F783EE58-4B41-1BD2-C7E9-502662217DCB}"/>
          </ac:spMkLst>
        </pc:spChg>
        <pc:spChg chg="mod">
          <ac:chgData name="Jeanette Wern" userId="6186f5d8-5710-4a8d-bf58-c67238126d56" providerId="ADAL" clId="{605BFE11-83BF-469B-9F8B-29CD56FFE9C7}" dt="2023-03-02T15:08:55.376" v="3663" actId="1076"/>
          <ac:spMkLst>
            <pc:docMk/>
            <pc:sldMk cId="2312173355" sldId="721"/>
            <ac:spMk id="3" creationId="{259D80D9-7899-5A5C-2F45-A0EA3011E798}"/>
          </ac:spMkLst>
        </pc:spChg>
        <pc:picChg chg="mod">
          <ac:chgData name="Jeanette Wern" userId="6186f5d8-5710-4a8d-bf58-c67238126d56" providerId="ADAL" clId="{605BFE11-83BF-469B-9F8B-29CD56FFE9C7}" dt="2023-03-02T15:08:55.376" v="3663" actId="1076"/>
          <ac:picMkLst>
            <pc:docMk/>
            <pc:sldMk cId="2312173355" sldId="721"/>
            <ac:picMk id="5" creationId="{24E0CFA4-8A64-DB35-C77B-820E23E52D70}"/>
          </ac:picMkLst>
        </pc:picChg>
      </pc:sldChg>
      <pc:sldChg chg="modSp mod">
        <pc:chgData name="Jeanette Wern" userId="6186f5d8-5710-4a8d-bf58-c67238126d56" providerId="ADAL" clId="{605BFE11-83BF-469B-9F8B-29CD56FFE9C7}" dt="2023-03-02T15:10:52.207" v="3909" actId="20577"/>
        <pc:sldMkLst>
          <pc:docMk/>
          <pc:sldMk cId="313852590" sldId="722"/>
        </pc:sldMkLst>
        <pc:spChg chg="mod">
          <ac:chgData name="Jeanette Wern" userId="6186f5d8-5710-4a8d-bf58-c67238126d56" providerId="ADAL" clId="{605BFE11-83BF-469B-9F8B-29CD56FFE9C7}" dt="2023-03-02T14:28:57.757" v="58" actId="20577"/>
          <ac:spMkLst>
            <pc:docMk/>
            <pc:sldMk cId="313852590" sldId="722"/>
            <ac:spMk id="2" creationId="{E3ACC19E-B0FC-4C89-CD55-3F9A5AC6A6CC}"/>
          </ac:spMkLst>
        </pc:spChg>
        <pc:spChg chg="mod">
          <ac:chgData name="Jeanette Wern" userId="6186f5d8-5710-4a8d-bf58-c67238126d56" providerId="ADAL" clId="{605BFE11-83BF-469B-9F8B-29CD56FFE9C7}" dt="2023-03-02T15:10:52.207" v="3909" actId="20577"/>
          <ac:spMkLst>
            <pc:docMk/>
            <pc:sldMk cId="313852590" sldId="722"/>
            <ac:spMk id="7" creationId="{48B4C72C-4B91-6770-BC00-6C33EF56BD38}"/>
          </ac:spMkLst>
        </pc:spChg>
      </pc:sldChg>
      <pc:sldChg chg="addSp modSp mod">
        <pc:chgData name="Jeanette Wern" userId="6186f5d8-5710-4a8d-bf58-c67238126d56" providerId="ADAL" clId="{605BFE11-83BF-469B-9F8B-29CD56FFE9C7}" dt="2023-03-02T14:51:38.042" v="1588" actId="20577"/>
        <pc:sldMkLst>
          <pc:docMk/>
          <pc:sldMk cId="1848149920" sldId="724"/>
        </pc:sldMkLst>
        <pc:spChg chg="add mod">
          <ac:chgData name="Jeanette Wern" userId="6186f5d8-5710-4a8d-bf58-c67238126d56" providerId="ADAL" clId="{605BFE11-83BF-469B-9F8B-29CD56FFE9C7}" dt="2023-03-02T14:51:38.042" v="1588" actId="20577"/>
          <ac:spMkLst>
            <pc:docMk/>
            <pc:sldMk cId="1848149920" sldId="724"/>
            <ac:spMk id="3" creationId="{A3EB7443-6E03-7F39-94BB-2C7FD6129A8B}"/>
          </ac:spMkLst>
        </pc:spChg>
        <pc:picChg chg="mod">
          <ac:chgData name="Jeanette Wern" userId="6186f5d8-5710-4a8d-bf58-c67238126d56" providerId="ADAL" clId="{605BFE11-83BF-469B-9F8B-29CD56FFE9C7}" dt="2023-03-02T14:51:32.881" v="1586" actId="1076"/>
          <ac:picMkLst>
            <pc:docMk/>
            <pc:sldMk cId="1848149920" sldId="724"/>
            <ac:picMk id="1026" creationId="{B6A16176-0A80-9EF1-C735-8667C73169E5}"/>
          </ac:picMkLst>
        </pc:picChg>
      </pc:sldChg>
      <pc:sldChg chg="addSp modSp mod">
        <pc:chgData name="Jeanette Wern" userId="6186f5d8-5710-4a8d-bf58-c67238126d56" providerId="ADAL" clId="{605BFE11-83BF-469B-9F8B-29CD56FFE9C7}" dt="2023-03-02T14:52:32.917" v="1685" actId="1076"/>
        <pc:sldMkLst>
          <pc:docMk/>
          <pc:sldMk cId="4106652825" sldId="725"/>
        </pc:sldMkLst>
        <pc:spChg chg="add mod">
          <ac:chgData name="Jeanette Wern" userId="6186f5d8-5710-4a8d-bf58-c67238126d56" providerId="ADAL" clId="{605BFE11-83BF-469B-9F8B-29CD56FFE9C7}" dt="2023-03-02T14:52:32.917" v="1685" actId="1076"/>
          <ac:spMkLst>
            <pc:docMk/>
            <pc:sldMk cId="4106652825" sldId="725"/>
            <ac:spMk id="2" creationId="{6F0E222E-66BD-F423-DBAA-D900DE0D542C}"/>
          </ac:spMkLst>
        </pc:spChg>
      </pc:sldChg>
      <pc:sldChg chg="addSp modSp mod">
        <pc:chgData name="Jeanette Wern" userId="6186f5d8-5710-4a8d-bf58-c67238126d56" providerId="ADAL" clId="{605BFE11-83BF-469B-9F8B-29CD56FFE9C7}" dt="2023-03-02T14:37:57.378" v="166" actId="114"/>
        <pc:sldMkLst>
          <pc:docMk/>
          <pc:sldMk cId="4014852771" sldId="730"/>
        </pc:sldMkLst>
        <pc:spChg chg="add mod">
          <ac:chgData name="Jeanette Wern" userId="6186f5d8-5710-4a8d-bf58-c67238126d56" providerId="ADAL" clId="{605BFE11-83BF-469B-9F8B-29CD56FFE9C7}" dt="2023-03-02T14:37:57.378" v="166" actId="114"/>
          <ac:spMkLst>
            <pc:docMk/>
            <pc:sldMk cId="4014852771" sldId="730"/>
            <ac:spMk id="4" creationId="{9485E378-C7D0-AA71-0CE4-D0DB81321D67}"/>
          </ac:spMkLst>
        </pc:spChg>
      </pc:sldChg>
      <pc:sldChg chg="addSp modSp mod">
        <pc:chgData name="Jeanette Wern" userId="6186f5d8-5710-4a8d-bf58-c67238126d56" providerId="ADAL" clId="{605BFE11-83BF-469B-9F8B-29CD56FFE9C7}" dt="2023-03-02T14:44:46.340" v="796" actId="20577"/>
        <pc:sldMkLst>
          <pc:docMk/>
          <pc:sldMk cId="3491175642" sldId="731"/>
        </pc:sldMkLst>
        <pc:spChg chg="add mod">
          <ac:chgData name="Jeanette Wern" userId="6186f5d8-5710-4a8d-bf58-c67238126d56" providerId="ADAL" clId="{605BFE11-83BF-469B-9F8B-29CD56FFE9C7}" dt="2023-03-02T14:44:46.340" v="796" actId="20577"/>
          <ac:spMkLst>
            <pc:docMk/>
            <pc:sldMk cId="3491175642" sldId="731"/>
            <ac:spMk id="3" creationId="{2E06FA49-7595-B112-650D-5AAC2D4A24C0}"/>
          </ac:spMkLst>
        </pc:spChg>
      </pc:sldChg>
      <pc:sldChg chg="addSp modSp mod">
        <pc:chgData name="Jeanette Wern" userId="6186f5d8-5710-4a8d-bf58-c67238126d56" providerId="ADAL" clId="{605BFE11-83BF-469B-9F8B-29CD56FFE9C7}" dt="2023-03-02T14:47:55.981" v="1111" actId="20577"/>
        <pc:sldMkLst>
          <pc:docMk/>
          <pc:sldMk cId="603869215" sldId="734"/>
        </pc:sldMkLst>
        <pc:spChg chg="add mod">
          <ac:chgData name="Jeanette Wern" userId="6186f5d8-5710-4a8d-bf58-c67238126d56" providerId="ADAL" clId="{605BFE11-83BF-469B-9F8B-29CD56FFE9C7}" dt="2023-03-02T14:47:55.981" v="1111" actId="20577"/>
          <ac:spMkLst>
            <pc:docMk/>
            <pc:sldMk cId="603869215" sldId="734"/>
            <ac:spMk id="3" creationId="{FF806FFA-8D48-42E3-A24A-3D35FF27D57B}"/>
          </ac:spMkLst>
        </pc:spChg>
      </pc:sldChg>
      <pc:sldChg chg="addSp modSp mod">
        <pc:chgData name="Jeanette Wern" userId="6186f5d8-5710-4a8d-bf58-c67238126d56" providerId="ADAL" clId="{605BFE11-83BF-469B-9F8B-29CD56FFE9C7}" dt="2023-03-02T15:08:33.939" v="3662" actId="20577"/>
        <pc:sldMkLst>
          <pc:docMk/>
          <pc:sldMk cId="2136779251" sldId="735"/>
        </pc:sldMkLst>
        <pc:spChg chg="add mod">
          <ac:chgData name="Jeanette Wern" userId="6186f5d8-5710-4a8d-bf58-c67238126d56" providerId="ADAL" clId="{605BFE11-83BF-469B-9F8B-29CD56FFE9C7}" dt="2023-03-02T15:08:33.939" v="3662" actId="20577"/>
          <ac:spMkLst>
            <pc:docMk/>
            <pc:sldMk cId="2136779251" sldId="735"/>
            <ac:spMk id="2" creationId="{F530985B-1283-A753-8239-C850D3F86F4C}"/>
          </ac:spMkLst>
        </pc:spChg>
        <pc:spChg chg="mod">
          <ac:chgData name="Jeanette Wern" userId="6186f5d8-5710-4a8d-bf58-c67238126d56" providerId="ADAL" clId="{605BFE11-83BF-469B-9F8B-29CD56FFE9C7}" dt="2023-03-02T15:06:40.582" v="3339" actId="1076"/>
          <ac:spMkLst>
            <pc:docMk/>
            <pc:sldMk cId="2136779251" sldId="735"/>
            <ac:spMk id="7" creationId="{96E5A33B-6801-883F-10E0-2E62E8311C3C}"/>
          </ac:spMkLst>
        </pc:spChg>
        <pc:picChg chg="mod">
          <ac:chgData name="Jeanette Wern" userId="6186f5d8-5710-4a8d-bf58-c67238126d56" providerId="ADAL" clId="{605BFE11-83BF-469B-9F8B-29CD56FFE9C7}" dt="2023-03-02T15:06:40.582" v="3339" actId="1076"/>
          <ac:picMkLst>
            <pc:docMk/>
            <pc:sldMk cId="2136779251" sldId="735"/>
            <ac:picMk id="20" creationId="{3F0C9FC6-0CB3-4AEE-A1E8-4C1944353CE5}"/>
          </ac:picMkLst>
        </pc:picChg>
      </pc:sldChg>
      <pc:sldChg chg="addSp modSp mod">
        <pc:chgData name="Jeanette Wern" userId="6186f5d8-5710-4a8d-bf58-c67238126d56" providerId="ADAL" clId="{605BFE11-83BF-469B-9F8B-29CD56FFE9C7}" dt="2023-03-02T15:04:09.953" v="2969" actId="14100"/>
        <pc:sldMkLst>
          <pc:docMk/>
          <pc:sldMk cId="391618290" sldId="737"/>
        </pc:sldMkLst>
        <pc:spChg chg="add mod">
          <ac:chgData name="Jeanette Wern" userId="6186f5d8-5710-4a8d-bf58-c67238126d56" providerId="ADAL" clId="{605BFE11-83BF-469B-9F8B-29CD56FFE9C7}" dt="2023-03-02T15:04:09.953" v="2969" actId="14100"/>
          <ac:spMkLst>
            <pc:docMk/>
            <pc:sldMk cId="391618290" sldId="737"/>
            <ac:spMk id="2" creationId="{AA603C12-4360-B9B8-72F9-5E2CBDF860E0}"/>
          </ac:spMkLst>
        </pc:spChg>
      </pc:sldChg>
      <pc:sldChg chg="addSp modSp mod">
        <pc:chgData name="Jeanette Wern" userId="6186f5d8-5710-4a8d-bf58-c67238126d56" providerId="ADAL" clId="{605BFE11-83BF-469B-9F8B-29CD56FFE9C7}" dt="2023-03-02T15:05:47.010" v="3224" actId="1076"/>
        <pc:sldMkLst>
          <pc:docMk/>
          <pc:sldMk cId="387016170" sldId="740"/>
        </pc:sldMkLst>
        <pc:spChg chg="add mod">
          <ac:chgData name="Jeanette Wern" userId="6186f5d8-5710-4a8d-bf58-c67238126d56" providerId="ADAL" clId="{605BFE11-83BF-469B-9F8B-29CD56FFE9C7}" dt="2023-03-02T15:05:47.010" v="3224" actId="1076"/>
          <ac:spMkLst>
            <pc:docMk/>
            <pc:sldMk cId="387016170" sldId="740"/>
            <ac:spMk id="2" creationId="{E67B6445-5CC9-70C6-B3D5-BD46D9E83A3D}"/>
          </ac:spMkLst>
        </pc:spChg>
        <pc:picChg chg="mod">
          <ac:chgData name="Jeanette Wern" userId="6186f5d8-5710-4a8d-bf58-c67238126d56" providerId="ADAL" clId="{605BFE11-83BF-469B-9F8B-29CD56FFE9C7}" dt="2023-03-02T15:05:43.316" v="3223" actId="1076"/>
          <ac:picMkLst>
            <pc:docMk/>
            <pc:sldMk cId="387016170" sldId="740"/>
            <ac:picMk id="3" creationId="{9AB1683B-60B0-5017-09EA-C38D9059E7BB}"/>
          </ac:picMkLst>
        </pc:picChg>
      </pc:sldChg>
      <pc:sldChg chg="addSp delSp modSp add mod">
        <pc:chgData name="Jeanette Wern" userId="6186f5d8-5710-4a8d-bf58-c67238126d56" providerId="ADAL" clId="{605BFE11-83BF-469B-9F8B-29CD56FFE9C7}" dt="2023-03-02T15:00:54.432" v="2843" actId="20577"/>
        <pc:sldMkLst>
          <pc:docMk/>
          <pc:sldMk cId="3256946599" sldId="741"/>
        </pc:sldMkLst>
        <pc:spChg chg="add mod">
          <ac:chgData name="Jeanette Wern" userId="6186f5d8-5710-4a8d-bf58-c67238126d56" providerId="ADAL" clId="{605BFE11-83BF-469B-9F8B-29CD56FFE9C7}" dt="2023-03-02T14:53:35.975" v="1747" actId="20577"/>
          <ac:spMkLst>
            <pc:docMk/>
            <pc:sldMk cId="3256946599" sldId="741"/>
            <ac:spMk id="2" creationId="{ACB4BC76-EACA-A930-47FF-1AC8DFCA0BD6}"/>
          </ac:spMkLst>
        </pc:spChg>
        <pc:spChg chg="add mod">
          <ac:chgData name="Jeanette Wern" userId="6186f5d8-5710-4a8d-bf58-c67238126d56" providerId="ADAL" clId="{605BFE11-83BF-469B-9F8B-29CD56FFE9C7}" dt="2023-03-02T15:00:54.432" v="2843" actId="20577"/>
          <ac:spMkLst>
            <pc:docMk/>
            <pc:sldMk cId="3256946599" sldId="741"/>
            <ac:spMk id="3" creationId="{7669654C-B889-8C1B-4404-C3A9214A51F2}"/>
          </ac:spMkLst>
        </pc:spChg>
        <pc:spChg chg="del mod">
          <ac:chgData name="Jeanette Wern" userId="6186f5d8-5710-4a8d-bf58-c67238126d56" providerId="ADAL" clId="{605BFE11-83BF-469B-9F8B-29CD56FFE9C7}" dt="2023-03-02T14:53:18.922" v="1688" actId="478"/>
          <ac:spMkLst>
            <pc:docMk/>
            <pc:sldMk cId="3256946599" sldId="741"/>
            <ac:spMk id="9" creationId="{B63674FB-A6F8-8A24-22A9-10A989731466}"/>
          </ac:spMkLst>
        </pc:spChg>
      </pc:sldChg>
    </pc:docChg>
  </pc:docChgLst>
  <pc:docChgLst>
    <pc:chgData name="Jeanette Wern" userId="6186f5d8-5710-4a8d-bf58-c67238126d56" providerId="ADAL" clId="{825134C0-F06C-43E3-9C0E-D3828F955DCB}"/>
    <pc:docChg chg="undo custSel delSld modSld sldOrd">
      <pc:chgData name="Jeanette Wern" userId="6186f5d8-5710-4a8d-bf58-c67238126d56" providerId="ADAL" clId="{825134C0-F06C-43E3-9C0E-D3828F955DCB}" dt="2022-09-15T12:20:14.937" v="338" actId="20577"/>
      <pc:docMkLst>
        <pc:docMk/>
      </pc:docMkLst>
      <pc:sldChg chg="modSp modAnim delCm">
        <pc:chgData name="Jeanette Wern" userId="6186f5d8-5710-4a8d-bf58-c67238126d56" providerId="ADAL" clId="{825134C0-F06C-43E3-9C0E-D3828F955DCB}" dt="2022-09-14T12:26:56.485" v="241"/>
        <pc:sldMkLst>
          <pc:docMk/>
          <pc:sldMk cId="1809053730" sldId="268"/>
        </pc:sldMkLst>
        <pc:spChg chg="mod">
          <ac:chgData name="Jeanette Wern" userId="6186f5d8-5710-4a8d-bf58-c67238126d56" providerId="ADAL" clId="{825134C0-F06C-43E3-9C0E-D3828F955DCB}" dt="2022-09-14T12:25:28.756" v="237" actId="20577"/>
          <ac:spMkLst>
            <pc:docMk/>
            <pc:sldMk cId="1809053730" sldId="268"/>
            <ac:spMk id="3" creationId="{944EEA54-31B2-4DA6-8B19-75BB0F325DCC}"/>
          </ac:spMkLst>
        </pc:spChg>
      </pc:sldChg>
      <pc:sldChg chg="del mod modShow">
        <pc:chgData name="Jeanette Wern" userId="6186f5d8-5710-4a8d-bf58-c67238126d56" providerId="ADAL" clId="{825134C0-F06C-43E3-9C0E-D3828F955DCB}" dt="2022-09-15T12:01:20.736" v="302" actId="2696"/>
        <pc:sldMkLst>
          <pc:docMk/>
          <pc:sldMk cId="3210491478" sldId="285"/>
        </pc:sldMkLst>
      </pc:sldChg>
      <pc:sldChg chg="modSp modNotesTx">
        <pc:chgData name="Jeanette Wern" userId="6186f5d8-5710-4a8d-bf58-c67238126d56" providerId="ADAL" clId="{825134C0-F06C-43E3-9C0E-D3828F955DCB}" dt="2022-09-15T11:50:11.367" v="301" actId="20577"/>
        <pc:sldMkLst>
          <pc:docMk/>
          <pc:sldMk cId="2423146836" sldId="291"/>
        </pc:sldMkLst>
        <pc:spChg chg="mod">
          <ac:chgData name="Jeanette Wern" userId="6186f5d8-5710-4a8d-bf58-c67238126d56" providerId="ADAL" clId="{825134C0-F06C-43E3-9C0E-D3828F955DCB}" dt="2022-09-15T11:50:08.434" v="299" actId="20577"/>
          <ac:spMkLst>
            <pc:docMk/>
            <pc:sldMk cId="2423146836" sldId="291"/>
            <ac:spMk id="5" creationId="{B7F48321-01D7-7F4F-AD79-9791A7A3C2CE}"/>
          </ac:spMkLst>
        </pc:spChg>
      </pc:sldChg>
      <pc:sldChg chg="modNotesTx">
        <pc:chgData name="Jeanette Wern" userId="6186f5d8-5710-4a8d-bf58-c67238126d56" providerId="ADAL" clId="{825134C0-F06C-43E3-9C0E-D3828F955DCB}" dt="2022-09-14T12:32:16.728" v="244"/>
        <pc:sldMkLst>
          <pc:docMk/>
          <pc:sldMk cId="2282760434" sldId="302"/>
        </pc:sldMkLst>
      </pc:sldChg>
      <pc:sldChg chg="mod ord modShow">
        <pc:chgData name="Jeanette Wern" userId="6186f5d8-5710-4a8d-bf58-c67238126d56" providerId="ADAL" clId="{825134C0-F06C-43E3-9C0E-D3828F955DCB}" dt="2022-09-14T12:07:47.571" v="155"/>
        <pc:sldMkLst>
          <pc:docMk/>
          <pc:sldMk cId="1113349017" sldId="307"/>
        </pc:sldMkLst>
      </pc:sldChg>
      <pc:sldChg chg="delCm modNotesTx">
        <pc:chgData name="Jeanette Wern" userId="6186f5d8-5710-4a8d-bf58-c67238126d56" providerId="ADAL" clId="{825134C0-F06C-43E3-9C0E-D3828F955DCB}" dt="2022-09-15T12:15:16.206" v="336" actId="20577"/>
        <pc:sldMkLst>
          <pc:docMk/>
          <pc:sldMk cId="1537462761" sldId="667"/>
        </pc:sldMkLst>
      </pc:sldChg>
      <pc:sldChg chg="modSp mod">
        <pc:chgData name="Jeanette Wern" userId="6186f5d8-5710-4a8d-bf58-c67238126d56" providerId="ADAL" clId="{825134C0-F06C-43E3-9C0E-D3828F955DCB}" dt="2022-09-15T12:04:03.234" v="332" actId="20577"/>
        <pc:sldMkLst>
          <pc:docMk/>
          <pc:sldMk cId="2770898932" sldId="674"/>
        </pc:sldMkLst>
        <pc:spChg chg="mod">
          <ac:chgData name="Jeanette Wern" userId="6186f5d8-5710-4a8d-bf58-c67238126d56" providerId="ADAL" clId="{825134C0-F06C-43E3-9C0E-D3828F955DCB}" dt="2022-09-15T12:04:03.234" v="332" actId="20577"/>
          <ac:spMkLst>
            <pc:docMk/>
            <pc:sldMk cId="2770898932" sldId="674"/>
            <ac:spMk id="3" creationId="{74D4E844-A78C-4E5B-96B3-7E51AC1ACAE5}"/>
          </ac:spMkLst>
        </pc:spChg>
      </pc:sldChg>
      <pc:sldChg chg="addSp delSp modSp mod addCm delCm modNotesTx">
        <pc:chgData name="Jeanette Wern" userId="6186f5d8-5710-4a8d-bf58-c67238126d56" providerId="ADAL" clId="{825134C0-F06C-43E3-9C0E-D3828F955DCB}" dt="2022-09-15T12:20:14.937" v="338" actId="20577"/>
        <pc:sldMkLst>
          <pc:docMk/>
          <pc:sldMk cId="2288394085" sldId="676"/>
        </pc:sldMkLst>
        <pc:spChg chg="mod">
          <ac:chgData name="Jeanette Wern" userId="6186f5d8-5710-4a8d-bf58-c67238126d56" providerId="ADAL" clId="{825134C0-F06C-43E3-9C0E-D3828F955DCB}" dt="2022-09-14T12:21:20.291" v="220" actId="1038"/>
          <ac:spMkLst>
            <pc:docMk/>
            <pc:sldMk cId="2288394085" sldId="676"/>
            <ac:spMk id="8" creationId="{C7A2C603-F513-4842-8AA7-8151363003FD}"/>
          </ac:spMkLst>
        </pc:spChg>
        <pc:spChg chg="mod">
          <ac:chgData name="Jeanette Wern" userId="6186f5d8-5710-4a8d-bf58-c67238126d56" providerId="ADAL" clId="{825134C0-F06C-43E3-9C0E-D3828F955DCB}" dt="2022-09-14T12:21:26.558" v="222" actId="1038"/>
          <ac:spMkLst>
            <pc:docMk/>
            <pc:sldMk cId="2288394085" sldId="676"/>
            <ac:spMk id="9" creationId="{980121C5-B45E-4418-B218-DE2694C99EF9}"/>
          </ac:spMkLst>
        </pc:spChg>
        <pc:picChg chg="add mod ord">
          <ac:chgData name="Jeanette Wern" userId="6186f5d8-5710-4a8d-bf58-c67238126d56" providerId="ADAL" clId="{825134C0-F06C-43E3-9C0E-D3828F955DCB}" dt="2022-09-14T12:20:05.919" v="164" actId="1076"/>
          <ac:picMkLst>
            <pc:docMk/>
            <pc:sldMk cId="2288394085" sldId="676"/>
            <ac:picMk id="3" creationId="{AC2C6CFA-8AF1-C517-2A46-6E250EE8E6C9}"/>
          </ac:picMkLst>
        </pc:picChg>
        <pc:picChg chg="del">
          <ac:chgData name="Jeanette Wern" userId="6186f5d8-5710-4a8d-bf58-c67238126d56" providerId="ADAL" clId="{825134C0-F06C-43E3-9C0E-D3828F955DCB}" dt="2022-09-14T12:19:33.393" v="156" actId="478"/>
          <ac:picMkLst>
            <pc:docMk/>
            <pc:sldMk cId="2288394085" sldId="676"/>
            <ac:picMk id="4" creationId="{32FA9FF4-25B4-4D3F-81E1-534570571157}"/>
          </ac:picMkLst>
        </pc:picChg>
      </pc:sldChg>
      <pc:sldChg chg="delSp modSp mod modNotesTx">
        <pc:chgData name="Jeanette Wern" userId="6186f5d8-5710-4a8d-bf58-c67238126d56" providerId="ADAL" clId="{825134C0-F06C-43E3-9C0E-D3828F955DCB}" dt="2022-09-14T13:14:00.913" v="262" actId="1076"/>
        <pc:sldMkLst>
          <pc:docMk/>
          <pc:sldMk cId="1998751677" sldId="690"/>
        </pc:sldMkLst>
        <pc:spChg chg="del mod">
          <ac:chgData name="Jeanette Wern" userId="6186f5d8-5710-4a8d-bf58-c67238126d56" providerId="ADAL" clId="{825134C0-F06C-43E3-9C0E-D3828F955DCB}" dt="2022-09-14T13:13:00.513" v="247"/>
          <ac:spMkLst>
            <pc:docMk/>
            <pc:sldMk cId="1998751677" sldId="690"/>
            <ac:spMk id="2" creationId="{D2AC1128-9E34-413C-96A1-6207538A1425}"/>
          </ac:spMkLst>
        </pc:spChg>
        <pc:picChg chg="mod">
          <ac:chgData name="Jeanette Wern" userId="6186f5d8-5710-4a8d-bf58-c67238126d56" providerId="ADAL" clId="{825134C0-F06C-43E3-9C0E-D3828F955DCB}" dt="2022-09-14T13:14:00.913" v="262" actId="1076"/>
          <ac:picMkLst>
            <pc:docMk/>
            <pc:sldMk cId="1998751677" sldId="690"/>
            <ac:picMk id="5" creationId="{24E0CFA4-8A64-DB35-C77B-820E23E52D70}"/>
          </ac:picMkLst>
        </pc:picChg>
      </pc:sldChg>
      <pc:sldChg chg="addSp delSp modSp mod delAnim modAnim">
        <pc:chgData name="Jeanette Wern" userId="6186f5d8-5710-4a8d-bf58-c67238126d56" providerId="ADAL" clId="{825134C0-F06C-43E3-9C0E-D3828F955DCB}" dt="2022-09-14T13:26:48.481" v="297" actId="1076"/>
        <pc:sldMkLst>
          <pc:docMk/>
          <pc:sldMk cId="27003252" sldId="699"/>
        </pc:sldMkLst>
        <pc:picChg chg="add mod">
          <ac:chgData name="Jeanette Wern" userId="6186f5d8-5710-4a8d-bf58-c67238126d56" providerId="ADAL" clId="{825134C0-F06C-43E3-9C0E-D3828F955DCB}" dt="2022-09-14T13:26:43.546" v="296" actId="1035"/>
          <ac:picMkLst>
            <pc:docMk/>
            <pc:sldMk cId="27003252" sldId="699"/>
            <ac:picMk id="3" creationId="{F2C45B03-D527-AB05-D8B8-9855B3EB4CA3}"/>
          </ac:picMkLst>
        </pc:picChg>
        <pc:picChg chg="del">
          <ac:chgData name="Jeanette Wern" userId="6186f5d8-5710-4a8d-bf58-c67238126d56" providerId="ADAL" clId="{825134C0-F06C-43E3-9C0E-D3828F955DCB}" dt="2022-09-14T13:25:00.088" v="268" actId="478"/>
          <ac:picMkLst>
            <pc:docMk/>
            <pc:sldMk cId="27003252" sldId="699"/>
            <ac:picMk id="8" creationId="{5C99527D-7889-78B8-0B97-BAEBC7CF6519}"/>
          </ac:picMkLst>
        </pc:picChg>
        <pc:picChg chg="mod ord modCrop">
          <ac:chgData name="Jeanette Wern" userId="6186f5d8-5710-4a8d-bf58-c67238126d56" providerId="ADAL" clId="{825134C0-F06C-43E3-9C0E-D3828F955DCB}" dt="2022-09-14T13:26:48.481" v="297" actId="1076"/>
          <ac:picMkLst>
            <pc:docMk/>
            <pc:sldMk cId="27003252" sldId="699"/>
            <ac:picMk id="28" creationId="{6B3A2D1E-6A8B-4EEB-AC4C-B290BEEBF53E}"/>
          </ac:picMkLst>
        </pc:picChg>
      </pc:sldChg>
      <pc:sldChg chg="modSp mod modNotesTx">
        <pc:chgData name="Jeanette Wern" userId="6186f5d8-5710-4a8d-bf58-c67238126d56" providerId="ADAL" clId="{825134C0-F06C-43E3-9C0E-D3828F955DCB}" dt="2022-09-15T12:20:10.424" v="337" actId="20577"/>
        <pc:sldMkLst>
          <pc:docMk/>
          <pc:sldMk cId="789981525" sldId="700"/>
        </pc:sldMkLst>
        <pc:spChg chg="mod">
          <ac:chgData name="Jeanette Wern" userId="6186f5d8-5710-4a8d-bf58-c67238126d56" providerId="ADAL" clId="{825134C0-F06C-43E3-9C0E-D3828F955DCB}" dt="2022-09-13T11:46:25.527" v="16" actId="20577"/>
          <ac:spMkLst>
            <pc:docMk/>
            <pc:sldMk cId="789981525" sldId="700"/>
            <ac:spMk id="10" creationId="{AF9D5700-F592-98B9-22B0-0D09DD8C406D}"/>
          </ac:spMkLst>
        </pc:spChg>
      </pc:sldChg>
    </pc:docChg>
  </pc:docChgLst>
  <pc:docChgLst>
    <pc:chgData name="Maria Gartman" userId="93412077-4cdf-4d53-a31b-cdc6ebd2190f" providerId="ADAL" clId="{D924CD9F-C22F-4D67-8928-A3009D51962E}"/>
    <pc:docChg chg="modSld">
      <pc:chgData name="Maria Gartman" userId="93412077-4cdf-4d53-a31b-cdc6ebd2190f" providerId="ADAL" clId="{D924CD9F-C22F-4D67-8928-A3009D51962E}" dt="2023-06-13T12:50:43.193" v="655" actId="1076"/>
      <pc:docMkLst>
        <pc:docMk/>
      </pc:docMkLst>
      <pc:sldChg chg="addSp modSp mod setBg">
        <pc:chgData name="Maria Gartman" userId="93412077-4cdf-4d53-a31b-cdc6ebd2190f" providerId="ADAL" clId="{D924CD9F-C22F-4D67-8928-A3009D51962E}" dt="2023-06-13T12:50:43.193" v="655" actId="1076"/>
        <pc:sldMkLst>
          <pc:docMk/>
          <pc:sldMk cId="3288084948" sldId="719"/>
        </pc:sldMkLst>
        <pc:spChg chg="add mod">
          <ac:chgData name="Maria Gartman" userId="93412077-4cdf-4d53-a31b-cdc6ebd2190f" providerId="ADAL" clId="{D924CD9F-C22F-4D67-8928-A3009D51962E}" dt="2023-06-13T12:50:41.405" v="654" actId="1076"/>
          <ac:spMkLst>
            <pc:docMk/>
            <pc:sldMk cId="3288084948" sldId="719"/>
            <ac:spMk id="2" creationId="{93163CBE-F007-81C5-A0EE-7BF7215E5495}"/>
          </ac:spMkLst>
        </pc:spChg>
        <pc:spChg chg="mod">
          <ac:chgData name="Maria Gartman" userId="93412077-4cdf-4d53-a31b-cdc6ebd2190f" providerId="ADAL" clId="{D924CD9F-C22F-4D67-8928-A3009D51962E}" dt="2023-06-13T12:50:43.193" v="655" actId="1076"/>
          <ac:spMkLst>
            <pc:docMk/>
            <pc:sldMk cId="3288084948" sldId="719"/>
            <ac:spMk id="9" creationId="{B63674FB-A6F8-8A24-22A9-10A989731466}"/>
          </ac:spMkLst>
        </pc:spChg>
      </pc:sldChg>
      <pc:sldChg chg="mod modShow">
        <pc:chgData name="Maria Gartman" userId="93412077-4cdf-4d53-a31b-cdc6ebd2190f" providerId="ADAL" clId="{D924CD9F-C22F-4D67-8928-A3009D51962E}" dt="2023-06-13T12:45:31.863" v="0" actId="729"/>
        <pc:sldMkLst>
          <pc:docMk/>
          <pc:sldMk cId="391618290" sldId="737"/>
        </pc:sldMkLst>
      </pc:sldChg>
      <pc:sldChg chg="mod modShow">
        <pc:chgData name="Maria Gartman" userId="93412077-4cdf-4d53-a31b-cdc6ebd2190f" providerId="ADAL" clId="{D924CD9F-C22F-4D67-8928-A3009D51962E}" dt="2023-06-13T12:45:31.863" v="0" actId="729"/>
        <pc:sldMkLst>
          <pc:docMk/>
          <pc:sldMk cId="4104545360" sldId="739"/>
        </pc:sldMkLst>
      </pc:sldChg>
      <pc:sldChg chg="mod modShow">
        <pc:chgData name="Maria Gartman" userId="93412077-4cdf-4d53-a31b-cdc6ebd2190f" providerId="ADAL" clId="{D924CD9F-C22F-4D67-8928-A3009D51962E}" dt="2023-06-13T12:45:31.863" v="0" actId="729"/>
        <pc:sldMkLst>
          <pc:docMk/>
          <pc:sldMk cId="387016170" sldId="740"/>
        </pc:sldMkLst>
      </pc:sldChg>
      <pc:sldChg chg="mod modShow">
        <pc:chgData name="Maria Gartman" userId="93412077-4cdf-4d53-a31b-cdc6ebd2190f" providerId="ADAL" clId="{D924CD9F-C22F-4D67-8928-A3009D51962E}" dt="2023-06-13T12:45:31.863" v="0" actId="729"/>
        <pc:sldMkLst>
          <pc:docMk/>
          <pc:sldMk cId="3256946599" sldId="741"/>
        </pc:sldMkLst>
      </pc:sldChg>
    </pc:docChg>
  </pc:docChgLst>
  <pc:docChgLst>
    <pc:chgData name="Jeanette Wern" userId="6186f5d8-5710-4a8d-bf58-c67238126d56" providerId="ADAL" clId="{E71C07B8-AACE-42DC-9717-A26DD1738D50}"/>
    <pc:docChg chg="modSld">
      <pc:chgData name="Jeanette Wern" userId="6186f5d8-5710-4a8d-bf58-c67238126d56" providerId="ADAL" clId="{E71C07B8-AACE-42DC-9717-A26DD1738D50}" dt="2022-10-25T14:27:32.345" v="0" actId="27297"/>
      <pc:docMkLst>
        <pc:docMk/>
      </pc:docMkLst>
      <pc:sldChg chg="modSp mod">
        <pc:chgData name="Jeanette Wern" userId="6186f5d8-5710-4a8d-bf58-c67238126d56" providerId="ADAL" clId="{E71C07B8-AACE-42DC-9717-A26DD1738D50}" dt="2022-10-25T14:27:32.345" v="0" actId="27297"/>
        <pc:sldMkLst>
          <pc:docMk/>
          <pc:sldMk cId="2946177612" sldId="287"/>
        </pc:sldMkLst>
        <pc:graphicFrameChg chg="modGraphic">
          <ac:chgData name="Jeanette Wern" userId="6186f5d8-5710-4a8d-bf58-c67238126d56" providerId="ADAL" clId="{E71C07B8-AACE-42DC-9717-A26DD1738D50}" dt="2022-10-25T14:27:32.345" v="0" actId="27297"/>
          <ac:graphicFrameMkLst>
            <pc:docMk/>
            <pc:sldMk cId="2946177612" sldId="287"/>
            <ac:graphicFrameMk id="10" creationId="{D7D59360-0D93-4E28-2D10-0A149788D349}"/>
          </ac:graphicFrameMkLst>
        </pc:graphicFrameChg>
      </pc:sldChg>
    </pc:docChg>
  </pc:docChgLst>
  <pc:docChgLst>
    <pc:chgData name="Jeanette Wern" userId="6186f5d8-5710-4a8d-bf58-c67238126d56" providerId="ADAL" clId="{65153EE3-21CE-4259-8CBE-ACE9594A7B7E}"/>
    <pc:docChg chg="undo custSel addSld delSld modSld">
      <pc:chgData name="Jeanette Wern" userId="6186f5d8-5710-4a8d-bf58-c67238126d56" providerId="ADAL" clId="{65153EE3-21CE-4259-8CBE-ACE9594A7B7E}" dt="2022-11-10T15:25:21.886" v="3563" actId="14100"/>
      <pc:docMkLst>
        <pc:docMk/>
      </pc:docMkLst>
      <pc:sldChg chg="modSp del mod">
        <pc:chgData name="Jeanette Wern" userId="6186f5d8-5710-4a8d-bf58-c67238126d56" providerId="ADAL" clId="{65153EE3-21CE-4259-8CBE-ACE9594A7B7E}" dt="2022-11-09T12:27:01.960" v="409" actId="47"/>
        <pc:sldMkLst>
          <pc:docMk/>
          <pc:sldMk cId="502725873" sldId="256"/>
        </pc:sldMkLst>
        <pc:spChg chg="mod">
          <ac:chgData name="Jeanette Wern" userId="6186f5d8-5710-4a8d-bf58-c67238126d56" providerId="ADAL" clId="{65153EE3-21CE-4259-8CBE-ACE9594A7B7E}" dt="2022-11-09T12:06:48.461" v="127" actId="20577"/>
          <ac:spMkLst>
            <pc:docMk/>
            <pc:sldMk cId="502725873" sldId="256"/>
            <ac:spMk id="2" creationId="{98A990C8-E9E9-46DD-967B-9AF072764173}"/>
          </ac:spMkLst>
        </pc:spChg>
        <pc:spChg chg="mod">
          <ac:chgData name="Jeanette Wern" userId="6186f5d8-5710-4a8d-bf58-c67238126d56" providerId="ADAL" clId="{65153EE3-21CE-4259-8CBE-ACE9594A7B7E}" dt="2022-11-09T12:07:01.362" v="129" actId="21"/>
          <ac:spMkLst>
            <pc:docMk/>
            <pc:sldMk cId="502725873" sldId="256"/>
            <ac:spMk id="3" creationId="{057E94A7-75EC-44CE-9410-C23957DC3D43}"/>
          </ac:spMkLst>
        </pc:spChg>
      </pc:sldChg>
      <pc:sldChg chg="del">
        <pc:chgData name="Jeanette Wern" userId="6186f5d8-5710-4a8d-bf58-c67238126d56" providerId="ADAL" clId="{65153EE3-21CE-4259-8CBE-ACE9594A7B7E}" dt="2022-11-09T11:49:19.858" v="0" actId="47"/>
        <pc:sldMkLst>
          <pc:docMk/>
          <pc:sldMk cId="3082635842" sldId="257"/>
        </pc:sldMkLst>
      </pc:sldChg>
      <pc:sldChg chg="modSp mod modNotesTx">
        <pc:chgData name="Jeanette Wern" userId="6186f5d8-5710-4a8d-bf58-c67238126d56" providerId="ADAL" clId="{65153EE3-21CE-4259-8CBE-ACE9594A7B7E}" dt="2022-11-09T14:30:11.456" v="1822" actId="20577"/>
        <pc:sldMkLst>
          <pc:docMk/>
          <pc:sldMk cId="1423917867" sldId="258"/>
        </pc:sldMkLst>
        <pc:spChg chg="mod">
          <ac:chgData name="Jeanette Wern" userId="6186f5d8-5710-4a8d-bf58-c67238126d56" providerId="ADAL" clId="{65153EE3-21CE-4259-8CBE-ACE9594A7B7E}" dt="2022-11-09T14:00:05.523" v="608" actId="20577"/>
          <ac:spMkLst>
            <pc:docMk/>
            <pc:sldMk cId="1423917867" sldId="258"/>
            <ac:spMk id="4" creationId="{F8DD8783-57A6-411C-975A-CD482E889DBC}"/>
          </ac:spMkLst>
        </pc:spChg>
      </pc:sldChg>
      <pc:sldChg chg="addSp modSp mod modNotesTx">
        <pc:chgData name="Jeanette Wern" userId="6186f5d8-5710-4a8d-bf58-c67238126d56" providerId="ADAL" clId="{65153EE3-21CE-4259-8CBE-ACE9594A7B7E}" dt="2022-11-09T14:29:55.508" v="1816" actId="20577"/>
        <pc:sldMkLst>
          <pc:docMk/>
          <pc:sldMk cId="1508206203" sldId="262"/>
        </pc:sldMkLst>
        <pc:spChg chg="add mod">
          <ac:chgData name="Jeanette Wern" userId="6186f5d8-5710-4a8d-bf58-c67238126d56" providerId="ADAL" clId="{65153EE3-21CE-4259-8CBE-ACE9594A7B7E}" dt="2022-11-09T14:23:59.384" v="1620" actId="20577"/>
          <ac:spMkLst>
            <pc:docMk/>
            <pc:sldMk cId="1508206203" sldId="262"/>
            <ac:spMk id="2" creationId="{CEDD805F-AEF4-5347-D542-A820DE336649}"/>
          </ac:spMkLst>
        </pc:spChg>
        <pc:spChg chg="mod">
          <ac:chgData name="Jeanette Wern" userId="6186f5d8-5710-4a8d-bf58-c67238126d56" providerId="ADAL" clId="{65153EE3-21CE-4259-8CBE-ACE9594A7B7E}" dt="2022-11-09T14:24:06.939" v="1637" actId="1036"/>
          <ac:spMkLst>
            <pc:docMk/>
            <pc:sldMk cId="1508206203" sldId="262"/>
            <ac:spMk id="13" creationId="{53EEC29F-D217-B081-4FCD-E19463510763}"/>
          </ac:spMkLst>
        </pc:spChg>
        <pc:spChg chg="mod">
          <ac:chgData name="Jeanette Wern" userId="6186f5d8-5710-4a8d-bf58-c67238126d56" providerId="ADAL" clId="{65153EE3-21CE-4259-8CBE-ACE9594A7B7E}" dt="2022-11-09T14:24:06.939" v="1637" actId="1036"/>
          <ac:spMkLst>
            <pc:docMk/>
            <pc:sldMk cId="1508206203" sldId="262"/>
            <ac:spMk id="14" creationId="{A3B24ABD-73AA-299A-F084-DC5DE716FB84}"/>
          </ac:spMkLst>
        </pc:spChg>
        <pc:spChg chg="mod">
          <ac:chgData name="Jeanette Wern" userId="6186f5d8-5710-4a8d-bf58-c67238126d56" providerId="ADAL" clId="{65153EE3-21CE-4259-8CBE-ACE9594A7B7E}" dt="2022-11-09T14:24:06.939" v="1637" actId="1036"/>
          <ac:spMkLst>
            <pc:docMk/>
            <pc:sldMk cId="1508206203" sldId="262"/>
            <ac:spMk id="15" creationId="{453A727E-B397-AD89-F838-893C95C132C0}"/>
          </ac:spMkLst>
        </pc:spChg>
        <pc:picChg chg="mod">
          <ac:chgData name="Jeanette Wern" userId="6186f5d8-5710-4a8d-bf58-c67238126d56" providerId="ADAL" clId="{65153EE3-21CE-4259-8CBE-ACE9594A7B7E}" dt="2022-11-09T14:24:06.939" v="1637" actId="1036"/>
          <ac:picMkLst>
            <pc:docMk/>
            <pc:sldMk cId="1508206203" sldId="262"/>
            <ac:picMk id="4" creationId="{9EE951E6-6561-8457-2858-B2C6ADD1606E}"/>
          </ac:picMkLst>
        </pc:picChg>
      </pc:sldChg>
      <pc:sldChg chg="modNotesTx">
        <pc:chgData name="Jeanette Wern" userId="6186f5d8-5710-4a8d-bf58-c67238126d56" providerId="ADAL" clId="{65153EE3-21CE-4259-8CBE-ACE9594A7B7E}" dt="2022-11-09T14:29:46.069" v="1813" actId="20577"/>
        <pc:sldMkLst>
          <pc:docMk/>
          <pc:sldMk cId="1809053730" sldId="268"/>
        </pc:sldMkLst>
      </pc:sldChg>
      <pc:sldChg chg="addSp delSp modSp mod">
        <pc:chgData name="Jeanette Wern" userId="6186f5d8-5710-4a8d-bf58-c67238126d56" providerId="ADAL" clId="{65153EE3-21CE-4259-8CBE-ACE9594A7B7E}" dt="2022-11-09T14:29:18.781" v="1806" actId="20577"/>
        <pc:sldMkLst>
          <pc:docMk/>
          <pc:sldMk cId="590096564" sldId="282"/>
        </pc:sldMkLst>
        <pc:spChg chg="mod">
          <ac:chgData name="Jeanette Wern" userId="6186f5d8-5710-4a8d-bf58-c67238126d56" providerId="ADAL" clId="{65153EE3-21CE-4259-8CBE-ACE9594A7B7E}" dt="2022-11-09T14:29:18.781" v="1806" actId="20577"/>
          <ac:spMkLst>
            <pc:docMk/>
            <pc:sldMk cId="590096564" sldId="282"/>
            <ac:spMk id="2" creationId="{B60DFA9B-1A26-4AB0-B4DB-488DCF474585}"/>
          </ac:spMkLst>
        </pc:spChg>
        <pc:spChg chg="add del mod">
          <ac:chgData name="Jeanette Wern" userId="6186f5d8-5710-4a8d-bf58-c67238126d56" providerId="ADAL" clId="{65153EE3-21CE-4259-8CBE-ACE9594A7B7E}" dt="2022-11-09T14:27:33.701" v="1680" actId="478"/>
          <ac:spMkLst>
            <pc:docMk/>
            <pc:sldMk cId="590096564" sldId="282"/>
            <ac:spMk id="3" creationId="{ADC3E60A-FDB0-17D5-56D6-8D492FE90C15}"/>
          </ac:spMkLst>
        </pc:spChg>
      </pc:sldChg>
      <pc:sldChg chg="del">
        <pc:chgData name="Jeanette Wern" userId="6186f5d8-5710-4a8d-bf58-c67238126d56" providerId="ADAL" clId="{65153EE3-21CE-4259-8CBE-ACE9594A7B7E}" dt="2022-11-09T11:49:20.377" v="1" actId="47"/>
        <pc:sldMkLst>
          <pc:docMk/>
          <pc:sldMk cId="3516224691" sldId="283"/>
        </pc:sldMkLst>
      </pc:sldChg>
      <pc:sldChg chg="modSp mod modAnim modNotesTx">
        <pc:chgData name="Jeanette Wern" userId="6186f5d8-5710-4a8d-bf58-c67238126d56" providerId="ADAL" clId="{65153EE3-21CE-4259-8CBE-ACE9594A7B7E}" dt="2022-11-09T14:31:13.456" v="1885" actId="20577"/>
        <pc:sldMkLst>
          <pc:docMk/>
          <pc:sldMk cId="867619028" sldId="284"/>
        </pc:sldMkLst>
        <pc:spChg chg="mod">
          <ac:chgData name="Jeanette Wern" userId="6186f5d8-5710-4a8d-bf58-c67238126d56" providerId="ADAL" clId="{65153EE3-21CE-4259-8CBE-ACE9594A7B7E}" dt="2022-11-09T12:27:37.420" v="464" actId="20577"/>
          <ac:spMkLst>
            <pc:docMk/>
            <pc:sldMk cId="867619028" sldId="284"/>
            <ac:spMk id="2" creationId="{B8249567-E15F-41E3-A517-F25F84037B14}"/>
          </ac:spMkLst>
        </pc:spChg>
        <pc:spChg chg="mod">
          <ac:chgData name="Jeanette Wern" userId="6186f5d8-5710-4a8d-bf58-c67238126d56" providerId="ADAL" clId="{65153EE3-21CE-4259-8CBE-ACE9594A7B7E}" dt="2022-11-09T14:31:07.150" v="1883" actId="1036"/>
          <ac:spMkLst>
            <pc:docMk/>
            <pc:sldMk cId="867619028" sldId="284"/>
            <ac:spMk id="9" creationId="{93EF83DB-1DC5-4795-8FE1-31E29D11A35F}"/>
          </ac:spMkLst>
        </pc:spChg>
        <pc:spChg chg="mod">
          <ac:chgData name="Jeanette Wern" userId="6186f5d8-5710-4a8d-bf58-c67238126d56" providerId="ADAL" clId="{65153EE3-21CE-4259-8CBE-ACE9594A7B7E}" dt="2022-11-09T14:31:07.150" v="1883" actId="1036"/>
          <ac:spMkLst>
            <pc:docMk/>
            <pc:sldMk cId="867619028" sldId="284"/>
            <ac:spMk id="10" creationId="{EC10521C-09F3-4393-9722-758DD3EB51DC}"/>
          </ac:spMkLst>
        </pc:spChg>
        <pc:spChg chg="mod">
          <ac:chgData name="Jeanette Wern" userId="6186f5d8-5710-4a8d-bf58-c67238126d56" providerId="ADAL" clId="{65153EE3-21CE-4259-8CBE-ACE9594A7B7E}" dt="2022-11-09T14:31:07.150" v="1883" actId="1036"/>
          <ac:spMkLst>
            <pc:docMk/>
            <pc:sldMk cId="867619028" sldId="284"/>
            <ac:spMk id="11" creationId="{3492C525-D3C8-4F4B-AF0D-BBBD491EE123}"/>
          </ac:spMkLst>
        </pc:spChg>
        <pc:graphicFrameChg chg="mod modGraphic">
          <ac:chgData name="Jeanette Wern" userId="6186f5d8-5710-4a8d-bf58-c67238126d56" providerId="ADAL" clId="{65153EE3-21CE-4259-8CBE-ACE9594A7B7E}" dt="2022-11-09T14:31:07.150" v="1883" actId="1036"/>
          <ac:graphicFrameMkLst>
            <pc:docMk/>
            <pc:sldMk cId="867619028" sldId="284"/>
            <ac:graphicFrameMk id="5" creationId="{BC563EBF-28B1-41BB-A2F8-A54467F129C2}"/>
          </ac:graphicFrameMkLst>
        </pc:graphicFrameChg>
      </pc:sldChg>
      <pc:sldChg chg="del">
        <pc:chgData name="Jeanette Wern" userId="6186f5d8-5710-4a8d-bf58-c67238126d56" providerId="ADAL" clId="{65153EE3-21CE-4259-8CBE-ACE9594A7B7E}" dt="2022-11-09T11:49:25.206" v="12" actId="47"/>
        <pc:sldMkLst>
          <pc:docMk/>
          <pc:sldMk cId="2946177612" sldId="287"/>
        </pc:sldMkLst>
      </pc:sldChg>
      <pc:sldChg chg="del">
        <pc:chgData name="Jeanette Wern" userId="6186f5d8-5710-4a8d-bf58-c67238126d56" providerId="ADAL" clId="{65153EE3-21CE-4259-8CBE-ACE9594A7B7E}" dt="2022-11-09T11:50:29.677" v="30" actId="47"/>
        <pc:sldMkLst>
          <pc:docMk/>
          <pc:sldMk cId="2998304581" sldId="288"/>
        </pc:sldMkLst>
      </pc:sldChg>
      <pc:sldChg chg="del">
        <pc:chgData name="Jeanette Wern" userId="6186f5d8-5710-4a8d-bf58-c67238126d56" providerId="ADAL" clId="{65153EE3-21CE-4259-8CBE-ACE9594A7B7E}" dt="2022-11-09T11:49:26.242" v="14" actId="47"/>
        <pc:sldMkLst>
          <pc:docMk/>
          <pc:sldMk cId="969071486" sldId="290"/>
        </pc:sldMkLst>
      </pc:sldChg>
      <pc:sldChg chg="del">
        <pc:chgData name="Jeanette Wern" userId="6186f5d8-5710-4a8d-bf58-c67238126d56" providerId="ADAL" clId="{65153EE3-21CE-4259-8CBE-ACE9594A7B7E}" dt="2022-11-09T11:49:27.119" v="15" actId="47"/>
        <pc:sldMkLst>
          <pc:docMk/>
          <pc:sldMk cId="2423146836" sldId="291"/>
        </pc:sldMkLst>
      </pc:sldChg>
      <pc:sldChg chg="del">
        <pc:chgData name="Jeanette Wern" userId="6186f5d8-5710-4a8d-bf58-c67238126d56" providerId="ADAL" clId="{65153EE3-21CE-4259-8CBE-ACE9594A7B7E}" dt="2022-11-09T11:49:20.917" v="2" actId="47"/>
        <pc:sldMkLst>
          <pc:docMk/>
          <pc:sldMk cId="2330891271" sldId="292"/>
        </pc:sldMkLst>
      </pc:sldChg>
      <pc:sldChg chg="del">
        <pc:chgData name="Jeanette Wern" userId="6186f5d8-5710-4a8d-bf58-c67238126d56" providerId="ADAL" clId="{65153EE3-21CE-4259-8CBE-ACE9594A7B7E}" dt="2022-11-09T11:50:43.143" v="40" actId="47"/>
        <pc:sldMkLst>
          <pc:docMk/>
          <pc:sldMk cId="3266260051" sldId="295"/>
        </pc:sldMkLst>
      </pc:sldChg>
      <pc:sldChg chg="del">
        <pc:chgData name="Jeanette Wern" userId="6186f5d8-5710-4a8d-bf58-c67238126d56" providerId="ADAL" clId="{65153EE3-21CE-4259-8CBE-ACE9594A7B7E}" dt="2022-11-09T11:50:44.292" v="43" actId="47"/>
        <pc:sldMkLst>
          <pc:docMk/>
          <pc:sldMk cId="1261581139" sldId="297"/>
        </pc:sldMkLst>
      </pc:sldChg>
      <pc:sldChg chg="del">
        <pc:chgData name="Jeanette Wern" userId="6186f5d8-5710-4a8d-bf58-c67238126d56" providerId="ADAL" clId="{65153EE3-21CE-4259-8CBE-ACE9594A7B7E}" dt="2022-11-09T11:50:36.798" v="34" actId="47"/>
        <pc:sldMkLst>
          <pc:docMk/>
          <pc:sldMk cId="2282760434" sldId="302"/>
        </pc:sldMkLst>
      </pc:sldChg>
      <pc:sldChg chg="del">
        <pc:chgData name="Jeanette Wern" userId="6186f5d8-5710-4a8d-bf58-c67238126d56" providerId="ADAL" clId="{65153EE3-21CE-4259-8CBE-ACE9594A7B7E}" dt="2022-11-09T11:49:25.552" v="13" actId="47"/>
        <pc:sldMkLst>
          <pc:docMk/>
          <pc:sldMk cId="1209122677" sldId="306"/>
        </pc:sldMkLst>
      </pc:sldChg>
      <pc:sldChg chg="del">
        <pc:chgData name="Jeanette Wern" userId="6186f5d8-5710-4a8d-bf58-c67238126d56" providerId="ADAL" clId="{65153EE3-21CE-4259-8CBE-ACE9594A7B7E}" dt="2022-11-09T11:50:43.815" v="42" actId="47"/>
        <pc:sldMkLst>
          <pc:docMk/>
          <pc:sldMk cId="795510440" sldId="310"/>
        </pc:sldMkLst>
      </pc:sldChg>
      <pc:sldChg chg="del">
        <pc:chgData name="Jeanette Wern" userId="6186f5d8-5710-4a8d-bf58-c67238126d56" providerId="ADAL" clId="{65153EE3-21CE-4259-8CBE-ACE9594A7B7E}" dt="2022-11-09T11:49:21.310" v="3" actId="47"/>
        <pc:sldMkLst>
          <pc:docMk/>
          <pc:sldMk cId="1329397405" sldId="611"/>
        </pc:sldMkLst>
      </pc:sldChg>
      <pc:sldChg chg="del">
        <pc:chgData name="Jeanette Wern" userId="6186f5d8-5710-4a8d-bf58-c67238126d56" providerId="ADAL" clId="{65153EE3-21CE-4259-8CBE-ACE9594A7B7E}" dt="2022-11-09T11:49:22.053" v="5" actId="47"/>
        <pc:sldMkLst>
          <pc:docMk/>
          <pc:sldMk cId="1595914709" sldId="656"/>
        </pc:sldMkLst>
      </pc:sldChg>
      <pc:sldChg chg="del">
        <pc:chgData name="Jeanette Wern" userId="6186f5d8-5710-4a8d-bf58-c67238126d56" providerId="ADAL" clId="{65153EE3-21CE-4259-8CBE-ACE9594A7B7E}" dt="2022-11-09T11:49:27.698" v="16" actId="47"/>
        <pc:sldMkLst>
          <pc:docMk/>
          <pc:sldMk cId="1537462761" sldId="667"/>
        </pc:sldMkLst>
      </pc:sldChg>
      <pc:sldChg chg="del">
        <pc:chgData name="Jeanette Wern" userId="6186f5d8-5710-4a8d-bf58-c67238126d56" providerId="ADAL" clId="{65153EE3-21CE-4259-8CBE-ACE9594A7B7E}" dt="2022-11-09T11:49:24.250" v="10" actId="47"/>
        <pc:sldMkLst>
          <pc:docMk/>
          <pc:sldMk cId="165364702" sldId="673"/>
        </pc:sldMkLst>
      </pc:sldChg>
      <pc:sldChg chg="del">
        <pc:chgData name="Jeanette Wern" userId="6186f5d8-5710-4a8d-bf58-c67238126d56" providerId="ADAL" clId="{65153EE3-21CE-4259-8CBE-ACE9594A7B7E}" dt="2022-11-09T11:50:41.414" v="38" actId="47"/>
        <pc:sldMkLst>
          <pc:docMk/>
          <pc:sldMk cId="2770898932" sldId="674"/>
        </pc:sldMkLst>
      </pc:sldChg>
      <pc:sldChg chg="del">
        <pc:chgData name="Jeanette Wern" userId="6186f5d8-5710-4a8d-bf58-c67238126d56" providerId="ADAL" clId="{65153EE3-21CE-4259-8CBE-ACE9594A7B7E}" dt="2022-11-09T11:49:22.567" v="6" actId="47"/>
        <pc:sldMkLst>
          <pc:docMk/>
          <pc:sldMk cId="1681776766" sldId="675"/>
        </pc:sldMkLst>
      </pc:sldChg>
      <pc:sldChg chg="del">
        <pc:chgData name="Jeanette Wern" userId="6186f5d8-5710-4a8d-bf58-c67238126d56" providerId="ADAL" clId="{65153EE3-21CE-4259-8CBE-ACE9594A7B7E}" dt="2022-11-09T11:49:22.991" v="7" actId="47"/>
        <pc:sldMkLst>
          <pc:docMk/>
          <pc:sldMk cId="2288394085" sldId="676"/>
        </pc:sldMkLst>
      </pc:sldChg>
      <pc:sldChg chg="del">
        <pc:chgData name="Jeanette Wern" userId="6186f5d8-5710-4a8d-bf58-c67238126d56" providerId="ADAL" clId="{65153EE3-21CE-4259-8CBE-ACE9594A7B7E}" dt="2022-11-09T11:50:38.163" v="36" actId="47"/>
        <pc:sldMkLst>
          <pc:docMk/>
          <pc:sldMk cId="750384612" sldId="684"/>
        </pc:sldMkLst>
      </pc:sldChg>
      <pc:sldChg chg="modSp mod modNotesTx">
        <pc:chgData name="Jeanette Wern" userId="6186f5d8-5710-4a8d-bf58-c67238126d56" providerId="ADAL" clId="{65153EE3-21CE-4259-8CBE-ACE9594A7B7E}" dt="2022-11-09T14:29:32.284" v="1808" actId="20577"/>
        <pc:sldMkLst>
          <pc:docMk/>
          <pc:sldMk cId="1998751677" sldId="690"/>
        </pc:sldMkLst>
        <pc:spChg chg="mod">
          <ac:chgData name="Jeanette Wern" userId="6186f5d8-5710-4a8d-bf58-c67238126d56" providerId="ADAL" clId="{65153EE3-21CE-4259-8CBE-ACE9594A7B7E}" dt="2022-11-09T14:26:34.046" v="1660" actId="404"/>
          <ac:spMkLst>
            <pc:docMk/>
            <pc:sldMk cId="1998751677" sldId="690"/>
            <ac:spMk id="2" creationId="{3F90F810-4446-24CC-BABB-A38F8ADECF58}"/>
          </ac:spMkLst>
        </pc:spChg>
      </pc:sldChg>
      <pc:sldChg chg="modNotesTx">
        <pc:chgData name="Jeanette Wern" userId="6186f5d8-5710-4a8d-bf58-c67238126d56" providerId="ADAL" clId="{65153EE3-21CE-4259-8CBE-ACE9594A7B7E}" dt="2022-11-09T14:30:03.380" v="1819" actId="20577"/>
        <pc:sldMkLst>
          <pc:docMk/>
          <pc:sldMk cId="56727221" sldId="697"/>
        </pc:sldMkLst>
      </pc:sldChg>
      <pc:sldChg chg="modSp mod modAnim modNotesTx">
        <pc:chgData name="Jeanette Wern" userId="6186f5d8-5710-4a8d-bf58-c67238126d56" providerId="ADAL" clId="{65153EE3-21CE-4259-8CBE-ACE9594A7B7E}" dt="2022-11-09T14:30:09.224" v="1821" actId="20577"/>
        <pc:sldMkLst>
          <pc:docMk/>
          <pc:sldMk cId="3297764881" sldId="698"/>
        </pc:sldMkLst>
        <pc:spChg chg="mod">
          <ac:chgData name="Jeanette Wern" userId="6186f5d8-5710-4a8d-bf58-c67238126d56" providerId="ADAL" clId="{65153EE3-21CE-4259-8CBE-ACE9594A7B7E}" dt="2022-11-09T14:01:43.109" v="629" actId="113"/>
          <ac:spMkLst>
            <pc:docMk/>
            <pc:sldMk cId="3297764881" sldId="698"/>
            <ac:spMk id="3" creationId="{E410EDA3-280A-43A5-9349-CE62D1BB77B3}"/>
          </ac:spMkLst>
        </pc:spChg>
        <pc:spChg chg="mod">
          <ac:chgData name="Jeanette Wern" userId="6186f5d8-5710-4a8d-bf58-c67238126d56" providerId="ADAL" clId="{65153EE3-21CE-4259-8CBE-ACE9594A7B7E}" dt="2022-11-09T14:00:27.986" v="610" actId="20577"/>
          <ac:spMkLst>
            <pc:docMk/>
            <pc:sldMk cId="3297764881" sldId="698"/>
            <ac:spMk id="4" creationId="{F8DD8783-57A6-411C-975A-CD482E889DBC}"/>
          </ac:spMkLst>
        </pc:spChg>
      </pc:sldChg>
      <pc:sldChg chg="del">
        <pc:chgData name="Jeanette Wern" userId="6186f5d8-5710-4a8d-bf58-c67238126d56" providerId="ADAL" clId="{65153EE3-21CE-4259-8CBE-ACE9594A7B7E}" dt="2022-11-09T11:49:23.418" v="8" actId="47"/>
        <pc:sldMkLst>
          <pc:docMk/>
          <pc:sldMk cId="789981525" sldId="700"/>
        </pc:sldMkLst>
      </pc:sldChg>
      <pc:sldChg chg="addSp delSp modSp mod modAnim modNotesTx">
        <pc:chgData name="Jeanette Wern" userId="6186f5d8-5710-4a8d-bf58-c67238126d56" providerId="ADAL" clId="{65153EE3-21CE-4259-8CBE-ACE9594A7B7E}" dt="2022-11-09T14:30:46.597" v="1864" actId="1036"/>
        <pc:sldMkLst>
          <pc:docMk/>
          <pc:sldMk cId="2402906308" sldId="701"/>
        </pc:sldMkLst>
        <pc:spChg chg="mod">
          <ac:chgData name="Jeanette Wern" userId="6186f5d8-5710-4a8d-bf58-c67238126d56" providerId="ADAL" clId="{65153EE3-21CE-4259-8CBE-ACE9594A7B7E}" dt="2022-11-09T14:30:35.724" v="1858" actId="20577"/>
          <ac:spMkLst>
            <pc:docMk/>
            <pc:sldMk cId="2402906308" sldId="701"/>
            <ac:spMk id="3" creationId="{944EEA54-31B2-4DA6-8B19-75BB0F325DCC}"/>
          </ac:spMkLst>
        </pc:spChg>
        <pc:spChg chg="mod">
          <ac:chgData name="Jeanette Wern" userId="6186f5d8-5710-4a8d-bf58-c67238126d56" providerId="ADAL" clId="{65153EE3-21CE-4259-8CBE-ACE9594A7B7E}" dt="2022-11-09T14:30:46.597" v="1864" actId="1036"/>
          <ac:spMkLst>
            <pc:docMk/>
            <pc:sldMk cId="2402906308" sldId="701"/>
            <ac:spMk id="6" creationId="{8CCB847D-1AD5-AD76-0640-825DF038282F}"/>
          </ac:spMkLst>
        </pc:spChg>
        <pc:spChg chg="mod">
          <ac:chgData name="Jeanette Wern" userId="6186f5d8-5710-4a8d-bf58-c67238126d56" providerId="ADAL" clId="{65153EE3-21CE-4259-8CBE-ACE9594A7B7E}" dt="2022-11-09T14:30:46.597" v="1864" actId="1036"/>
          <ac:spMkLst>
            <pc:docMk/>
            <pc:sldMk cId="2402906308" sldId="701"/>
            <ac:spMk id="8" creationId="{7BC2FAF2-19C9-0FDC-E231-364F720F30CC}"/>
          </ac:spMkLst>
        </pc:spChg>
        <pc:spChg chg="mod">
          <ac:chgData name="Jeanette Wern" userId="6186f5d8-5710-4a8d-bf58-c67238126d56" providerId="ADAL" clId="{65153EE3-21CE-4259-8CBE-ACE9594A7B7E}" dt="2022-11-09T14:05:25.312" v="972" actId="1038"/>
          <ac:spMkLst>
            <pc:docMk/>
            <pc:sldMk cId="2402906308" sldId="701"/>
            <ac:spMk id="10" creationId="{8B83A7FB-ED77-29E3-7CB1-D3BF69EB916A}"/>
          </ac:spMkLst>
        </pc:spChg>
        <pc:spChg chg="mod">
          <ac:chgData name="Jeanette Wern" userId="6186f5d8-5710-4a8d-bf58-c67238126d56" providerId="ADAL" clId="{65153EE3-21CE-4259-8CBE-ACE9594A7B7E}" dt="2022-11-09T14:30:46.597" v="1864" actId="1036"/>
          <ac:spMkLst>
            <pc:docMk/>
            <pc:sldMk cId="2402906308" sldId="701"/>
            <ac:spMk id="11" creationId="{8C52EB0A-592C-CDD5-DA7D-8E52FFEB4AD3}"/>
          </ac:spMkLst>
        </pc:spChg>
        <pc:spChg chg="mod">
          <ac:chgData name="Jeanette Wern" userId="6186f5d8-5710-4a8d-bf58-c67238126d56" providerId="ADAL" clId="{65153EE3-21CE-4259-8CBE-ACE9594A7B7E}" dt="2022-11-09T14:30:46.597" v="1864" actId="1036"/>
          <ac:spMkLst>
            <pc:docMk/>
            <pc:sldMk cId="2402906308" sldId="701"/>
            <ac:spMk id="12" creationId="{D26E0D97-D78E-3103-C72A-E0EA59F2630D}"/>
          </ac:spMkLst>
        </pc:spChg>
        <pc:spChg chg="mod">
          <ac:chgData name="Jeanette Wern" userId="6186f5d8-5710-4a8d-bf58-c67238126d56" providerId="ADAL" clId="{65153EE3-21CE-4259-8CBE-ACE9594A7B7E}" dt="2022-11-09T14:30:46.597" v="1864" actId="1036"/>
          <ac:spMkLst>
            <pc:docMk/>
            <pc:sldMk cId="2402906308" sldId="701"/>
            <ac:spMk id="14" creationId="{94BB5B46-893A-AC24-972F-21809B13371B}"/>
          </ac:spMkLst>
        </pc:spChg>
        <pc:spChg chg="mod">
          <ac:chgData name="Jeanette Wern" userId="6186f5d8-5710-4a8d-bf58-c67238126d56" providerId="ADAL" clId="{65153EE3-21CE-4259-8CBE-ACE9594A7B7E}" dt="2022-11-09T14:30:46.597" v="1864" actId="1036"/>
          <ac:spMkLst>
            <pc:docMk/>
            <pc:sldMk cId="2402906308" sldId="701"/>
            <ac:spMk id="15" creationId="{043D8144-DA6F-574E-48B6-3A05DC86605E}"/>
          </ac:spMkLst>
        </pc:spChg>
        <pc:spChg chg="mod">
          <ac:chgData name="Jeanette Wern" userId="6186f5d8-5710-4a8d-bf58-c67238126d56" providerId="ADAL" clId="{65153EE3-21CE-4259-8CBE-ACE9594A7B7E}" dt="2022-11-09T14:30:46.597" v="1864" actId="1036"/>
          <ac:spMkLst>
            <pc:docMk/>
            <pc:sldMk cId="2402906308" sldId="701"/>
            <ac:spMk id="16" creationId="{AE4E3095-3DD9-29D4-2689-9984BB2D78C4}"/>
          </ac:spMkLst>
        </pc:spChg>
        <pc:spChg chg="mod">
          <ac:chgData name="Jeanette Wern" userId="6186f5d8-5710-4a8d-bf58-c67238126d56" providerId="ADAL" clId="{65153EE3-21CE-4259-8CBE-ACE9594A7B7E}" dt="2022-11-09T14:30:46.597" v="1864" actId="1036"/>
          <ac:spMkLst>
            <pc:docMk/>
            <pc:sldMk cId="2402906308" sldId="701"/>
            <ac:spMk id="17" creationId="{D66A6EBF-B0D4-B974-C225-78630B701CB9}"/>
          </ac:spMkLst>
        </pc:spChg>
        <pc:graphicFrameChg chg="add del modGraphic">
          <ac:chgData name="Jeanette Wern" userId="6186f5d8-5710-4a8d-bf58-c67238126d56" providerId="ADAL" clId="{65153EE3-21CE-4259-8CBE-ACE9594A7B7E}" dt="2022-11-09T11:58:54.552" v="55" actId="27309"/>
          <ac:graphicFrameMkLst>
            <pc:docMk/>
            <pc:sldMk cId="2402906308" sldId="701"/>
            <ac:graphicFrameMk id="4" creationId="{D68E281A-1BB8-7EFF-4037-19106C23B8A3}"/>
          </ac:graphicFrameMkLst>
        </pc:graphicFrameChg>
        <pc:picChg chg="mod">
          <ac:chgData name="Jeanette Wern" userId="6186f5d8-5710-4a8d-bf58-c67238126d56" providerId="ADAL" clId="{65153EE3-21CE-4259-8CBE-ACE9594A7B7E}" dt="2022-11-09T14:05:25.312" v="972" actId="1038"/>
          <ac:picMkLst>
            <pc:docMk/>
            <pc:sldMk cId="2402906308" sldId="701"/>
            <ac:picMk id="7" creationId="{48595EBB-5935-AE15-8010-67FA575C8909}"/>
          </ac:picMkLst>
        </pc:picChg>
      </pc:sldChg>
      <pc:sldChg chg="del">
        <pc:chgData name="Jeanette Wern" userId="6186f5d8-5710-4a8d-bf58-c67238126d56" providerId="ADAL" clId="{65153EE3-21CE-4259-8CBE-ACE9594A7B7E}" dt="2022-11-09T11:49:21.686" v="4" actId="47"/>
        <pc:sldMkLst>
          <pc:docMk/>
          <pc:sldMk cId="2353602084" sldId="703"/>
        </pc:sldMkLst>
      </pc:sldChg>
      <pc:sldChg chg="del">
        <pc:chgData name="Jeanette Wern" userId="6186f5d8-5710-4a8d-bf58-c67238126d56" providerId="ADAL" clId="{65153EE3-21CE-4259-8CBE-ACE9594A7B7E}" dt="2022-11-09T11:49:23.860" v="9" actId="47"/>
        <pc:sldMkLst>
          <pc:docMk/>
          <pc:sldMk cId="1101914413" sldId="704"/>
        </pc:sldMkLst>
      </pc:sldChg>
      <pc:sldChg chg="del">
        <pc:chgData name="Jeanette Wern" userId="6186f5d8-5710-4a8d-bf58-c67238126d56" providerId="ADAL" clId="{65153EE3-21CE-4259-8CBE-ACE9594A7B7E}" dt="2022-11-09T11:49:24.610" v="11" actId="47"/>
        <pc:sldMkLst>
          <pc:docMk/>
          <pc:sldMk cId="860381292" sldId="705"/>
        </pc:sldMkLst>
      </pc:sldChg>
      <pc:sldChg chg="del">
        <pc:chgData name="Jeanette Wern" userId="6186f5d8-5710-4a8d-bf58-c67238126d56" providerId="ADAL" clId="{65153EE3-21CE-4259-8CBE-ACE9594A7B7E}" dt="2022-11-09T11:50:35.950" v="33" actId="47"/>
        <pc:sldMkLst>
          <pc:docMk/>
          <pc:sldMk cId="1662322424" sldId="706"/>
        </pc:sldMkLst>
      </pc:sldChg>
      <pc:sldChg chg="del">
        <pc:chgData name="Jeanette Wern" userId="6186f5d8-5710-4a8d-bf58-c67238126d56" providerId="ADAL" clId="{65153EE3-21CE-4259-8CBE-ACE9594A7B7E}" dt="2022-11-09T11:50:39.074" v="37" actId="47"/>
        <pc:sldMkLst>
          <pc:docMk/>
          <pc:sldMk cId="2821847199" sldId="707"/>
        </pc:sldMkLst>
      </pc:sldChg>
      <pc:sldChg chg="del">
        <pc:chgData name="Jeanette Wern" userId="6186f5d8-5710-4a8d-bf58-c67238126d56" providerId="ADAL" clId="{65153EE3-21CE-4259-8CBE-ACE9594A7B7E}" dt="2022-11-09T11:50:42.628" v="39" actId="47"/>
        <pc:sldMkLst>
          <pc:docMk/>
          <pc:sldMk cId="1229103367" sldId="708"/>
        </pc:sldMkLst>
      </pc:sldChg>
      <pc:sldChg chg="del">
        <pc:chgData name="Jeanette Wern" userId="6186f5d8-5710-4a8d-bf58-c67238126d56" providerId="ADAL" clId="{65153EE3-21CE-4259-8CBE-ACE9594A7B7E}" dt="2022-11-09T11:50:45.293" v="45" actId="47"/>
        <pc:sldMkLst>
          <pc:docMk/>
          <pc:sldMk cId="39665567" sldId="709"/>
        </pc:sldMkLst>
      </pc:sldChg>
      <pc:sldChg chg="del">
        <pc:chgData name="Jeanette Wern" userId="6186f5d8-5710-4a8d-bf58-c67238126d56" providerId="ADAL" clId="{65153EE3-21CE-4259-8CBE-ACE9594A7B7E}" dt="2022-11-09T11:50:35.207" v="32" actId="47"/>
        <pc:sldMkLst>
          <pc:docMk/>
          <pc:sldMk cId="3563403475" sldId="710"/>
        </pc:sldMkLst>
      </pc:sldChg>
      <pc:sldChg chg="del">
        <pc:chgData name="Jeanette Wern" userId="6186f5d8-5710-4a8d-bf58-c67238126d56" providerId="ADAL" clId="{65153EE3-21CE-4259-8CBE-ACE9594A7B7E}" dt="2022-11-09T11:50:37.399" v="35" actId="47"/>
        <pc:sldMkLst>
          <pc:docMk/>
          <pc:sldMk cId="3952862527" sldId="711"/>
        </pc:sldMkLst>
      </pc:sldChg>
      <pc:sldChg chg="del">
        <pc:chgData name="Jeanette Wern" userId="6186f5d8-5710-4a8d-bf58-c67238126d56" providerId="ADAL" clId="{65153EE3-21CE-4259-8CBE-ACE9594A7B7E}" dt="2022-11-09T11:50:31.076" v="31" actId="47"/>
        <pc:sldMkLst>
          <pc:docMk/>
          <pc:sldMk cId="62349681" sldId="712"/>
        </pc:sldMkLst>
      </pc:sldChg>
      <pc:sldChg chg="del">
        <pc:chgData name="Jeanette Wern" userId="6186f5d8-5710-4a8d-bf58-c67238126d56" providerId="ADAL" clId="{65153EE3-21CE-4259-8CBE-ACE9594A7B7E}" dt="2022-11-09T11:50:43.446" v="41" actId="47"/>
        <pc:sldMkLst>
          <pc:docMk/>
          <pc:sldMk cId="210245930" sldId="713"/>
        </pc:sldMkLst>
      </pc:sldChg>
      <pc:sldChg chg="del">
        <pc:chgData name="Jeanette Wern" userId="6186f5d8-5710-4a8d-bf58-c67238126d56" providerId="ADAL" clId="{65153EE3-21CE-4259-8CBE-ACE9594A7B7E}" dt="2022-11-09T11:50:44.808" v="44" actId="47"/>
        <pc:sldMkLst>
          <pc:docMk/>
          <pc:sldMk cId="2197442889" sldId="714"/>
        </pc:sldMkLst>
      </pc:sldChg>
      <pc:sldChg chg="modAnim modNotesTx">
        <pc:chgData name="Jeanette Wern" userId="6186f5d8-5710-4a8d-bf58-c67238126d56" providerId="ADAL" clId="{65153EE3-21CE-4259-8CBE-ACE9594A7B7E}" dt="2022-11-09T14:30:01.191" v="1818" actId="20577"/>
        <pc:sldMkLst>
          <pc:docMk/>
          <pc:sldMk cId="3643979914" sldId="715"/>
        </pc:sldMkLst>
      </pc:sldChg>
      <pc:sldChg chg="modAnim modNotesTx">
        <pc:chgData name="Jeanette Wern" userId="6186f5d8-5710-4a8d-bf58-c67238126d56" providerId="ADAL" clId="{65153EE3-21CE-4259-8CBE-ACE9594A7B7E}" dt="2022-11-09T14:29:57.757" v="1817" actId="20577"/>
        <pc:sldMkLst>
          <pc:docMk/>
          <pc:sldMk cId="1507102549" sldId="716"/>
        </pc:sldMkLst>
      </pc:sldChg>
      <pc:sldChg chg="modNotesTx">
        <pc:chgData name="Jeanette Wern" userId="6186f5d8-5710-4a8d-bf58-c67238126d56" providerId="ADAL" clId="{65153EE3-21CE-4259-8CBE-ACE9594A7B7E}" dt="2022-11-09T14:29:42.563" v="1812" actId="20577"/>
        <pc:sldMkLst>
          <pc:docMk/>
          <pc:sldMk cId="2417720580" sldId="717"/>
        </pc:sldMkLst>
      </pc:sldChg>
      <pc:sldChg chg="modNotesTx">
        <pc:chgData name="Jeanette Wern" userId="6186f5d8-5710-4a8d-bf58-c67238126d56" providerId="ADAL" clId="{65153EE3-21CE-4259-8CBE-ACE9594A7B7E}" dt="2022-11-09T14:29:38.185" v="1810" actId="20577"/>
        <pc:sldMkLst>
          <pc:docMk/>
          <pc:sldMk cId="2722469614" sldId="718"/>
        </pc:sldMkLst>
      </pc:sldChg>
      <pc:sldChg chg="modNotesTx">
        <pc:chgData name="Jeanette Wern" userId="6186f5d8-5710-4a8d-bf58-c67238126d56" providerId="ADAL" clId="{65153EE3-21CE-4259-8CBE-ACE9594A7B7E}" dt="2022-11-09T14:29:40.246" v="1811" actId="20577"/>
        <pc:sldMkLst>
          <pc:docMk/>
          <pc:sldMk cId="3288084948" sldId="719"/>
        </pc:sldMkLst>
      </pc:sldChg>
      <pc:sldChg chg="modNotesTx">
        <pc:chgData name="Jeanette Wern" userId="6186f5d8-5710-4a8d-bf58-c67238126d56" providerId="ADAL" clId="{65153EE3-21CE-4259-8CBE-ACE9594A7B7E}" dt="2022-11-09T14:29:34.763" v="1809" actId="20577"/>
        <pc:sldMkLst>
          <pc:docMk/>
          <pc:sldMk cId="3912730911" sldId="720"/>
        </pc:sldMkLst>
      </pc:sldChg>
      <pc:sldChg chg="modNotesTx">
        <pc:chgData name="Jeanette Wern" userId="6186f5d8-5710-4a8d-bf58-c67238126d56" providerId="ADAL" clId="{65153EE3-21CE-4259-8CBE-ACE9594A7B7E}" dt="2022-11-09T14:29:29.679" v="1807" actId="20577"/>
        <pc:sldMkLst>
          <pc:docMk/>
          <pc:sldMk cId="2312173355" sldId="721"/>
        </pc:sldMkLst>
      </pc:sldChg>
      <pc:sldChg chg="addSp modSp new mod">
        <pc:chgData name="Jeanette Wern" userId="6186f5d8-5710-4a8d-bf58-c67238126d56" providerId="ADAL" clId="{65153EE3-21CE-4259-8CBE-ACE9594A7B7E}" dt="2022-11-10T15:03:55.679" v="2244" actId="1035"/>
        <pc:sldMkLst>
          <pc:docMk/>
          <pc:sldMk cId="313852590" sldId="722"/>
        </pc:sldMkLst>
        <pc:spChg chg="mod">
          <ac:chgData name="Jeanette Wern" userId="6186f5d8-5710-4a8d-bf58-c67238126d56" providerId="ADAL" clId="{65153EE3-21CE-4259-8CBE-ACE9594A7B7E}" dt="2022-11-10T15:03:55.679" v="2244" actId="1035"/>
          <ac:spMkLst>
            <pc:docMk/>
            <pc:sldMk cId="313852590" sldId="722"/>
            <ac:spMk id="2" creationId="{E3ACC19E-B0FC-4C89-CD55-3F9A5AC6A6CC}"/>
          </ac:spMkLst>
        </pc:spChg>
        <pc:spChg chg="mod">
          <ac:chgData name="Jeanette Wern" userId="6186f5d8-5710-4a8d-bf58-c67238126d56" providerId="ADAL" clId="{65153EE3-21CE-4259-8CBE-ACE9594A7B7E}" dt="2022-11-10T15:03:26.339" v="2217" actId="20577"/>
          <ac:spMkLst>
            <pc:docMk/>
            <pc:sldMk cId="313852590" sldId="722"/>
            <ac:spMk id="3" creationId="{D0C52C0C-947B-9D78-8FB3-E768F60976EF}"/>
          </ac:spMkLst>
        </pc:spChg>
        <pc:spChg chg="add mod">
          <ac:chgData name="Jeanette Wern" userId="6186f5d8-5710-4a8d-bf58-c67238126d56" providerId="ADAL" clId="{65153EE3-21CE-4259-8CBE-ACE9594A7B7E}" dt="2022-11-10T15:03:41.836" v="2229" actId="20577"/>
          <ac:spMkLst>
            <pc:docMk/>
            <pc:sldMk cId="313852590" sldId="722"/>
            <ac:spMk id="4" creationId="{7F5AD0B0-0376-8361-5262-273EEF36FD3F}"/>
          </ac:spMkLst>
        </pc:spChg>
        <pc:spChg chg="add mod">
          <ac:chgData name="Jeanette Wern" userId="6186f5d8-5710-4a8d-bf58-c67238126d56" providerId="ADAL" clId="{65153EE3-21CE-4259-8CBE-ACE9594A7B7E}" dt="2022-11-10T15:03:37.926" v="2221" actId="20577"/>
          <ac:spMkLst>
            <pc:docMk/>
            <pc:sldMk cId="313852590" sldId="722"/>
            <ac:spMk id="5" creationId="{CC0EF479-B882-F2B7-8C07-89C3F2D73C1F}"/>
          </ac:spMkLst>
        </pc:spChg>
      </pc:sldChg>
      <pc:sldChg chg="delSp modSp add mod delAnim modAnim modNotesTx">
        <pc:chgData name="Jeanette Wern" userId="6186f5d8-5710-4a8d-bf58-c67238126d56" providerId="ADAL" clId="{65153EE3-21CE-4259-8CBE-ACE9594A7B7E}" dt="2022-11-09T14:35:45.801" v="1903" actId="20577"/>
        <pc:sldMkLst>
          <pc:docMk/>
          <pc:sldMk cId="702740471" sldId="723"/>
        </pc:sldMkLst>
        <pc:spChg chg="mod">
          <ac:chgData name="Jeanette Wern" userId="6186f5d8-5710-4a8d-bf58-c67238126d56" providerId="ADAL" clId="{65153EE3-21CE-4259-8CBE-ACE9594A7B7E}" dt="2022-11-09T14:35:45.801" v="1903" actId="20577"/>
          <ac:spMkLst>
            <pc:docMk/>
            <pc:sldMk cId="702740471" sldId="723"/>
            <ac:spMk id="2" creationId="{B8249567-E15F-41E3-A517-F25F84037B14}"/>
          </ac:spMkLst>
        </pc:spChg>
        <pc:spChg chg="del mod">
          <ac:chgData name="Jeanette Wern" userId="6186f5d8-5710-4a8d-bf58-c67238126d56" providerId="ADAL" clId="{65153EE3-21CE-4259-8CBE-ACE9594A7B7E}" dt="2022-11-09T13:43:23.319" v="501" actId="478"/>
          <ac:spMkLst>
            <pc:docMk/>
            <pc:sldMk cId="702740471" sldId="723"/>
            <ac:spMk id="9" creationId="{93EF83DB-1DC5-4795-8FE1-31E29D11A35F}"/>
          </ac:spMkLst>
        </pc:spChg>
        <pc:spChg chg="del mod">
          <ac:chgData name="Jeanette Wern" userId="6186f5d8-5710-4a8d-bf58-c67238126d56" providerId="ADAL" clId="{65153EE3-21CE-4259-8CBE-ACE9594A7B7E}" dt="2022-11-09T13:43:21.229" v="500" actId="478"/>
          <ac:spMkLst>
            <pc:docMk/>
            <pc:sldMk cId="702740471" sldId="723"/>
            <ac:spMk id="10" creationId="{EC10521C-09F3-4393-9722-758DD3EB51DC}"/>
          </ac:spMkLst>
        </pc:spChg>
        <pc:spChg chg="mod">
          <ac:chgData name="Jeanette Wern" userId="6186f5d8-5710-4a8d-bf58-c67238126d56" providerId="ADAL" clId="{65153EE3-21CE-4259-8CBE-ACE9594A7B7E}" dt="2022-11-09T14:31:01.772" v="1877" actId="1036"/>
          <ac:spMkLst>
            <pc:docMk/>
            <pc:sldMk cId="702740471" sldId="723"/>
            <ac:spMk id="11" creationId="{3492C525-D3C8-4F4B-AF0D-BBBD491EE123}"/>
          </ac:spMkLst>
        </pc:spChg>
        <pc:graphicFrameChg chg="mod modGraphic">
          <ac:chgData name="Jeanette Wern" userId="6186f5d8-5710-4a8d-bf58-c67238126d56" providerId="ADAL" clId="{65153EE3-21CE-4259-8CBE-ACE9594A7B7E}" dt="2022-11-09T14:31:01.772" v="1877" actId="1036"/>
          <ac:graphicFrameMkLst>
            <pc:docMk/>
            <pc:sldMk cId="702740471" sldId="723"/>
            <ac:graphicFrameMk id="5" creationId="{BC563EBF-28B1-41BB-A2F8-A54467F129C2}"/>
          </ac:graphicFrameMkLst>
        </pc:graphicFrameChg>
      </pc:sldChg>
      <pc:sldChg chg="addSp delSp modSp add mod modNotesTx">
        <pc:chgData name="Jeanette Wern" userId="6186f5d8-5710-4a8d-bf58-c67238126d56" providerId="ADAL" clId="{65153EE3-21CE-4259-8CBE-ACE9594A7B7E}" dt="2022-11-09T14:29:51.802" v="1815" actId="20577"/>
        <pc:sldMkLst>
          <pc:docMk/>
          <pc:sldMk cId="1848149920" sldId="724"/>
        </pc:sldMkLst>
        <pc:spChg chg="add mod">
          <ac:chgData name="Jeanette Wern" userId="6186f5d8-5710-4a8d-bf58-c67238126d56" providerId="ADAL" clId="{65153EE3-21CE-4259-8CBE-ACE9594A7B7E}" dt="2022-11-09T14:24:18.546" v="1652" actId="20577"/>
          <ac:spMkLst>
            <pc:docMk/>
            <pc:sldMk cId="1848149920" sldId="724"/>
            <ac:spMk id="2" creationId="{27D2402B-E6AC-9A9B-B488-558FDDB9E104}"/>
          </ac:spMkLst>
        </pc:spChg>
        <pc:spChg chg="del">
          <ac:chgData name="Jeanette Wern" userId="6186f5d8-5710-4a8d-bf58-c67238126d56" providerId="ADAL" clId="{65153EE3-21CE-4259-8CBE-ACE9594A7B7E}" dt="2022-11-09T14:22:44.318" v="1582" actId="478"/>
          <ac:spMkLst>
            <pc:docMk/>
            <pc:sldMk cId="1848149920" sldId="724"/>
            <ac:spMk id="13" creationId="{53EEC29F-D217-B081-4FCD-E19463510763}"/>
          </ac:spMkLst>
        </pc:spChg>
        <pc:spChg chg="del">
          <ac:chgData name="Jeanette Wern" userId="6186f5d8-5710-4a8d-bf58-c67238126d56" providerId="ADAL" clId="{65153EE3-21CE-4259-8CBE-ACE9594A7B7E}" dt="2022-11-09T14:22:52.586" v="1586" actId="478"/>
          <ac:spMkLst>
            <pc:docMk/>
            <pc:sldMk cId="1848149920" sldId="724"/>
            <ac:spMk id="14" creationId="{A3B24ABD-73AA-299A-F084-DC5DE716FB84}"/>
          </ac:spMkLst>
        </pc:spChg>
        <pc:spChg chg="del">
          <ac:chgData name="Jeanette Wern" userId="6186f5d8-5710-4a8d-bf58-c67238126d56" providerId="ADAL" clId="{65153EE3-21CE-4259-8CBE-ACE9594A7B7E}" dt="2022-11-09T14:22:45.792" v="1583" actId="478"/>
          <ac:spMkLst>
            <pc:docMk/>
            <pc:sldMk cId="1848149920" sldId="724"/>
            <ac:spMk id="15" creationId="{453A727E-B397-AD89-F838-893C95C132C0}"/>
          </ac:spMkLst>
        </pc:spChg>
        <pc:picChg chg="del">
          <ac:chgData name="Jeanette Wern" userId="6186f5d8-5710-4a8d-bf58-c67238126d56" providerId="ADAL" clId="{65153EE3-21CE-4259-8CBE-ACE9594A7B7E}" dt="2022-11-09T14:22:42.642" v="1581" actId="478"/>
          <ac:picMkLst>
            <pc:docMk/>
            <pc:sldMk cId="1848149920" sldId="724"/>
            <ac:picMk id="4" creationId="{9EE951E6-6561-8457-2858-B2C6ADD1606E}"/>
          </ac:picMkLst>
        </pc:picChg>
        <pc:picChg chg="add mod">
          <ac:chgData name="Jeanette Wern" userId="6186f5d8-5710-4a8d-bf58-c67238126d56" providerId="ADAL" clId="{65153EE3-21CE-4259-8CBE-ACE9594A7B7E}" dt="2022-11-09T14:22:50.647" v="1585" actId="1076"/>
          <ac:picMkLst>
            <pc:docMk/>
            <pc:sldMk cId="1848149920" sldId="724"/>
            <ac:picMk id="1026" creationId="{B6A16176-0A80-9EF1-C735-8667C73169E5}"/>
          </ac:picMkLst>
        </pc:picChg>
        <pc:picChg chg="add del">
          <ac:chgData name="Jeanette Wern" userId="6186f5d8-5710-4a8d-bf58-c67238126d56" providerId="ADAL" clId="{65153EE3-21CE-4259-8CBE-ACE9594A7B7E}" dt="2022-11-09T14:23:00.174" v="1588" actId="478"/>
          <ac:picMkLst>
            <pc:docMk/>
            <pc:sldMk cId="1848149920" sldId="724"/>
            <ac:picMk id="1027" creationId="{DE4AF8E3-4002-DEB6-861F-50ABBC3EDBBD}"/>
          </ac:picMkLst>
        </pc:picChg>
      </pc:sldChg>
      <pc:sldChg chg="addSp delSp modSp add modNotesTx">
        <pc:chgData name="Jeanette Wern" userId="6186f5d8-5710-4a8d-bf58-c67238126d56" providerId="ADAL" clId="{65153EE3-21CE-4259-8CBE-ACE9594A7B7E}" dt="2022-11-09T14:29:49.177" v="1814" actId="20577"/>
        <pc:sldMkLst>
          <pc:docMk/>
          <pc:sldMk cId="4106652825" sldId="725"/>
        </pc:sldMkLst>
        <pc:picChg chg="del">
          <ac:chgData name="Jeanette Wern" userId="6186f5d8-5710-4a8d-bf58-c67238126d56" providerId="ADAL" clId="{65153EE3-21CE-4259-8CBE-ACE9594A7B7E}" dt="2022-11-09T14:23:07.423" v="1590" actId="478"/>
          <ac:picMkLst>
            <pc:docMk/>
            <pc:sldMk cId="4106652825" sldId="725"/>
            <ac:picMk id="1026" creationId="{B6A16176-0A80-9EF1-C735-8667C73169E5}"/>
          </ac:picMkLst>
        </pc:picChg>
        <pc:picChg chg="add mod">
          <ac:chgData name="Jeanette Wern" userId="6186f5d8-5710-4a8d-bf58-c67238126d56" providerId="ADAL" clId="{65153EE3-21CE-4259-8CBE-ACE9594A7B7E}" dt="2022-11-09T14:23:21.597" v="1592" actId="1076"/>
          <ac:picMkLst>
            <pc:docMk/>
            <pc:sldMk cId="4106652825" sldId="725"/>
            <ac:picMk id="2050" creationId="{C2E682B0-B49A-E33C-4816-F6A9D3DB47F4}"/>
          </ac:picMkLst>
        </pc:picChg>
      </pc:sldChg>
      <pc:sldChg chg="addSp delSp modSp new mod">
        <pc:chgData name="Jeanette Wern" userId="6186f5d8-5710-4a8d-bf58-c67238126d56" providerId="ADAL" clId="{65153EE3-21CE-4259-8CBE-ACE9594A7B7E}" dt="2022-11-10T15:13:19.197" v="2722" actId="1076"/>
        <pc:sldMkLst>
          <pc:docMk/>
          <pc:sldMk cId="1825902763" sldId="726"/>
        </pc:sldMkLst>
        <pc:spChg chg="mod">
          <ac:chgData name="Jeanette Wern" userId="6186f5d8-5710-4a8d-bf58-c67238126d56" providerId="ADAL" clId="{65153EE3-21CE-4259-8CBE-ACE9594A7B7E}" dt="2022-11-10T15:04:15.179" v="2273" actId="20577"/>
          <ac:spMkLst>
            <pc:docMk/>
            <pc:sldMk cId="1825902763" sldId="726"/>
            <ac:spMk id="2" creationId="{52F7A856-440D-14E2-C592-65F9968ABFD9}"/>
          </ac:spMkLst>
        </pc:spChg>
        <pc:spChg chg="mod">
          <ac:chgData name="Jeanette Wern" userId="6186f5d8-5710-4a8d-bf58-c67238126d56" providerId="ADAL" clId="{65153EE3-21CE-4259-8CBE-ACE9594A7B7E}" dt="2022-11-10T15:10:57.769" v="2627" actId="113"/>
          <ac:spMkLst>
            <pc:docMk/>
            <pc:sldMk cId="1825902763" sldId="726"/>
            <ac:spMk id="3" creationId="{ED70F7DF-3E56-C37D-23FD-0297292C539E}"/>
          </ac:spMkLst>
        </pc:spChg>
        <pc:spChg chg="del">
          <ac:chgData name="Jeanette Wern" userId="6186f5d8-5710-4a8d-bf58-c67238126d56" providerId="ADAL" clId="{65153EE3-21CE-4259-8CBE-ACE9594A7B7E}" dt="2022-11-10T15:04:45.048" v="2313"/>
          <ac:spMkLst>
            <pc:docMk/>
            <pc:sldMk cId="1825902763" sldId="726"/>
            <ac:spMk id="4" creationId="{DE9B6F28-51D9-63BF-4EF9-546A0AB31800}"/>
          </ac:spMkLst>
        </pc:spChg>
        <pc:spChg chg="add mod">
          <ac:chgData name="Jeanette Wern" userId="6186f5d8-5710-4a8d-bf58-c67238126d56" providerId="ADAL" clId="{65153EE3-21CE-4259-8CBE-ACE9594A7B7E}" dt="2022-11-10T15:12:44.527" v="2719" actId="255"/>
          <ac:spMkLst>
            <pc:docMk/>
            <pc:sldMk cId="1825902763" sldId="726"/>
            <ac:spMk id="6" creationId="{E649F967-89A0-B84D-02E9-204EE12B8194}"/>
          </ac:spMkLst>
        </pc:spChg>
        <pc:graphicFrameChg chg="add mod modGraphic">
          <ac:chgData name="Jeanette Wern" userId="6186f5d8-5710-4a8d-bf58-c67238126d56" providerId="ADAL" clId="{65153EE3-21CE-4259-8CBE-ACE9594A7B7E}" dt="2022-11-10T15:13:19.197" v="2722" actId="1076"/>
          <ac:graphicFrameMkLst>
            <pc:docMk/>
            <pc:sldMk cId="1825902763" sldId="726"/>
            <ac:graphicFrameMk id="5" creationId="{F1463AD6-EE1C-0623-0476-97D9BF8F56D3}"/>
          </ac:graphicFrameMkLst>
        </pc:graphicFrameChg>
      </pc:sldChg>
      <pc:sldChg chg="addSp delSp modSp new mod">
        <pc:chgData name="Jeanette Wern" userId="6186f5d8-5710-4a8d-bf58-c67238126d56" providerId="ADAL" clId="{65153EE3-21CE-4259-8CBE-ACE9594A7B7E}" dt="2022-11-10T15:25:21.886" v="3563" actId="14100"/>
        <pc:sldMkLst>
          <pc:docMk/>
          <pc:sldMk cId="1043663107" sldId="727"/>
        </pc:sldMkLst>
        <pc:spChg chg="mod">
          <ac:chgData name="Jeanette Wern" userId="6186f5d8-5710-4a8d-bf58-c67238126d56" providerId="ADAL" clId="{65153EE3-21CE-4259-8CBE-ACE9594A7B7E}" dt="2022-11-10T15:25:21.886" v="3563" actId="14100"/>
          <ac:spMkLst>
            <pc:docMk/>
            <pc:sldMk cId="1043663107" sldId="727"/>
            <ac:spMk id="2" creationId="{36C5519F-80FC-466E-01FF-285A8D756765}"/>
          </ac:spMkLst>
        </pc:spChg>
        <pc:spChg chg="mod">
          <ac:chgData name="Jeanette Wern" userId="6186f5d8-5710-4a8d-bf58-c67238126d56" providerId="ADAL" clId="{65153EE3-21CE-4259-8CBE-ACE9594A7B7E}" dt="2022-11-10T15:25:08.101" v="3557" actId="20577"/>
          <ac:spMkLst>
            <pc:docMk/>
            <pc:sldMk cId="1043663107" sldId="727"/>
            <ac:spMk id="3" creationId="{465E6851-71F9-12D8-76DF-44B44AC59CA8}"/>
          </ac:spMkLst>
        </pc:spChg>
        <pc:spChg chg="del">
          <ac:chgData name="Jeanette Wern" userId="6186f5d8-5710-4a8d-bf58-c67238126d56" providerId="ADAL" clId="{65153EE3-21CE-4259-8CBE-ACE9594A7B7E}" dt="2022-11-10T15:14:41.601" v="2815" actId="478"/>
          <ac:spMkLst>
            <pc:docMk/>
            <pc:sldMk cId="1043663107" sldId="727"/>
            <ac:spMk id="4" creationId="{AF5F6A1E-C866-DA45-39F6-4EB8CD0DB8A0}"/>
          </ac:spMkLst>
        </pc:spChg>
        <pc:spChg chg="add mod">
          <ac:chgData name="Jeanette Wern" userId="6186f5d8-5710-4a8d-bf58-c67238126d56" providerId="ADAL" clId="{65153EE3-21CE-4259-8CBE-ACE9594A7B7E}" dt="2022-11-10T15:23:40.229" v="3441" actId="14100"/>
          <ac:spMkLst>
            <pc:docMk/>
            <pc:sldMk cId="1043663107" sldId="727"/>
            <ac:spMk id="9" creationId="{6C39EA28-BA7A-8935-2CB5-6435D515C352}"/>
          </ac:spMkLst>
        </pc:spChg>
        <pc:spChg chg="add mod">
          <ac:chgData name="Jeanette Wern" userId="6186f5d8-5710-4a8d-bf58-c67238126d56" providerId="ADAL" clId="{65153EE3-21CE-4259-8CBE-ACE9594A7B7E}" dt="2022-11-10T15:23:35.414" v="3440" actId="14100"/>
          <ac:spMkLst>
            <pc:docMk/>
            <pc:sldMk cId="1043663107" sldId="727"/>
            <ac:spMk id="10" creationId="{FFBE5B3B-756E-55B1-62B0-DD8BFEC77963}"/>
          </ac:spMkLst>
        </pc:spChg>
        <pc:picChg chg="add mod">
          <ac:chgData name="Jeanette Wern" userId="6186f5d8-5710-4a8d-bf58-c67238126d56" providerId="ADAL" clId="{65153EE3-21CE-4259-8CBE-ACE9594A7B7E}" dt="2022-11-10T15:22:43.924" v="3433" actId="1076"/>
          <ac:picMkLst>
            <pc:docMk/>
            <pc:sldMk cId="1043663107" sldId="727"/>
            <ac:picMk id="6" creationId="{B8752403-AF5A-9A08-2400-3E4226F82485}"/>
          </ac:picMkLst>
        </pc:picChg>
        <pc:picChg chg="add mod">
          <ac:chgData name="Jeanette Wern" userId="6186f5d8-5710-4a8d-bf58-c67238126d56" providerId="ADAL" clId="{65153EE3-21CE-4259-8CBE-ACE9594A7B7E}" dt="2022-11-10T15:21:10.499" v="3299" actId="1076"/>
          <ac:picMkLst>
            <pc:docMk/>
            <pc:sldMk cId="1043663107" sldId="727"/>
            <ac:picMk id="8" creationId="{B003D43D-8B28-62D2-C99D-19DD3D8760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35A3-FA91-4F69-B358-EBED2E2B3055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DF36-9EC5-4356-BFF1-50AF8DCF0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67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DF36-9EC5-4356-BFF1-50AF8DCF06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05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405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457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16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64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309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85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052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756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228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93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66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72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22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77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678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00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95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94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2023-06-13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2023-06-13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regionvarmland.se/vardgivarwebben/vard-och-behandling/lakemedel/restnoteringar-utgaende-lakemedel-och-licenser/produktinformation-licenslakemede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regionvarmland.se/vardgivarwebben/vard-och-behandling/lakemedel/restnoteringar-utgaende-lakemedel-och-licenser/produktinformation-licenslakemedel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ACC19E-B0FC-4C89-CD55-3F9A5AC6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3" y="1307519"/>
            <a:ext cx="7850632" cy="2071206"/>
          </a:xfrm>
        </p:spPr>
        <p:txBody>
          <a:bodyPr/>
          <a:lstStyle/>
          <a:p>
            <a:r>
              <a:rPr lang="sv-SE" sz="4800" dirty="0"/>
              <a:t>Restnoteringar, licenser</a:t>
            </a:r>
            <a:br>
              <a:rPr lang="sv-SE" dirty="0"/>
            </a:br>
            <a:r>
              <a:rPr lang="sv-SE" sz="2800" dirty="0"/>
              <a:t>Var kan man hitta information?</a:t>
            </a:r>
            <a:endParaRPr lang="sv-SE" dirty="0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48B4C72C-4B91-6770-BC00-6C33EF56B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5645" y="3804757"/>
            <a:ext cx="5599074" cy="2315488"/>
          </a:xfrm>
        </p:spPr>
        <p:txBody>
          <a:bodyPr/>
          <a:lstStyle/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Jeanette Wern, apotekare</a:t>
            </a:r>
            <a:r>
              <a:rPr lang="sv-SE" dirty="0"/>
              <a:t>		</a:t>
            </a:r>
            <a:br>
              <a:rPr lang="sv-SE" dirty="0"/>
            </a:br>
            <a:r>
              <a:rPr lang="sv-SE" dirty="0"/>
              <a:t>Farmacitjänsteenheten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B50BA76-EE64-9C37-E147-4C1CEB28CBC8}"/>
              </a:ext>
            </a:extLst>
          </p:cNvPr>
          <p:cNvSpPr txBox="1"/>
          <p:nvPr/>
        </p:nvSpPr>
        <p:spPr>
          <a:xfrm>
            <a:off x="781685" y="4538546"/>
            <a:ext cx="311119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Observera att presentationen innehåller animeringar och bör ses i visningsläge. Klicka på </a:t>
            </a:r>
          </a:p>
          <a:p>
            <a:r>
              <a:rPr lang="sv-SE" dirty="0">
                <a:solidFill>
                  <a:schemeClr val="bg1"/>
                </a:solidFill>
              </a:rPr>
              <a:t>Ikonen nedan: </a:t>
            </a:r>
          </a:p>
          <a:p>
            <a:r>
              <a:rPr lang="sv-SE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840AEF-1A44-72CB-AC42-E4707D4AF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42" y="5739245"/>
            <a:ext cx="2857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EE951E6-6561-8457-2858-B2C6ADD16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54" y="1414482"/>
            <a:ext cx="8727080" cy="4605959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53EEC29F-D217-B081-4FCD-E19463510763}"/>
              </a:ext>
            </a:extLst>
          </p:cNvPr>
          <p:cNvSpPr/>
          <p:nvPr/>
        </p:nvSpPr>
        <p:spPr>
          <a:xfrm>
            <a:off x="6357594" y="3195611"/>
            <a:ext cx="1327852" cy="4757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3B24ABD-73AA-299A-F084-DC5DE716FB84}"/>
              </a:ext>
            </a:extLst>
          </p:cNvPr>
          <p:cNvSpPr/>
          <p:nvPr/>
        </p:nvSpPr>
        <p:spPr>
          <a:xfrm>
            <a:off x="8097398" y="3764679"/>
            <a:ext cx="2655063" cy="8681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53A727E-B397-AD89-F838-893C95C132C0}"/>
              </a:ext>
            </a:extLst>
          </p:cNvPr>
          <p:cNvSpPr/>
          <p:nvPr/>
        </p:nvSpPr>
        <p:spPr>
          <a:xfrm>
            <a:off x="2087534" y="5561382"/>
            <a:ext cx="2980224" cy="4590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EDD805F-AEF4-5347-D542-A820DE336649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Funktioner på fass.se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AEBB356-E906-4F22-0C0E-76B0C2D551C8}"/>
              </a:ext>
            </a:extLst>
          </p:cNvPr>
          <p:cNvSpPr txBox="1"/>
          <p:nvPr/>
        </p:nvSpPr>
        <p:spPr>
          <a:xfrm>
            <a:off x="8080798" y="4712157"/>
            <a:ext cx="357608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Vid restnotering kan läkemedel fortfarande finnas kvar ute på apotek. Kontrollera gärna lagerstatus före vidare åtgärd.</a:t>
            </a:r>
          </a:p>
        </p:txBody>
      </p:sp>
    </p:spTree>
    <p:extLst>
      <p:ext uri="{BB962C8B-B14F-4D97-AF65-F5344CB8AC3E}">
        <p14:creationId xmlns:p14="http://schemas.microsoft.com/office/powerpoint/2010/main" val="150820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1">
            <a:extLst>
              <a:ext uri="{FF2B5EF4-FFF2-40B4-BE49-F238E27FC236}">
                <a16:creationId xmlns:a16="http://schemas.microsoft.com/office/drawing/2014/main" id="{B6A16176-0A80-9EF1-C735-8667C7316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85" y="1519236"/>
            <a:ext cx="5334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7D2402B-E6AC-9A9B-B488-558FDDB9E104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Funktioner på fass.se - lagerstatus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3EB7443-6E03-7F39-94BB-2C7FD6129A8B}"/>
              </a:ext>
            </a:extLst>
          </p:cNvPr>
          <p:cNvSpPr txBox="1"/>
          <p:nvPr/>
        </p:nvSpPr>
        <p:spPr>
          <a:xfrm>
            <a:off x="7532319" y="1997837"/>
            <a:ext cx="3012496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Filtrera gärna genom knappen ”Sök nära mig” för att få upp samtliga apotek i Värmland.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Observera att man måste klicka på rubriken ”Lagerstatus” (inringat) för att sortera resultatet i fallande ordning.</a:t>
            </a:r>
          </a:p>
        </p:txBody>
      </p:sp>
    </p:spTree>
    <p:extLst>
      <p:ext uri="{BB962C8B-B14F-4D97-AF65-F5344CB8AC3E}">
        <p14:creationId xmlns:p14="http://schemas.microsoft.com/office/powerpoint/2010/main" val="184814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2">
            <a:extLst>
              <a:ext uri="{FF2B5EF4-FFF2-40B4-BE49-F238E27FC236}">
                <a16:creationId xmlns:a16="http://schemas.microsoft.com/office/drawing/2014/main" id="{C2E682B0-B49A-E33C-4816-F6A9D3DB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8575"/>
            <a:ext cx="63722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F0E222E-66BD-F423-DBAA-D900DE0D542C}"/>
              </a:ext>
            </a:extLst>
          </p:cNvPr>
          <p:cNvSpPr txBox="1"/>
          <p:nvPr/>
        </p:nvSpPr>
        <p:spPr>
          <a:xfrm>
            <a:off x="9248385" y="2746268"/>
            <a:ext cx="1962518" cy="9457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Sökresultat efter sortering via ”Lagerstatus”.</a:t>
            </a:r>
          </a:p>
        </p:txBody>
      </p:sp>
    </p:spTree>
    <p:extLst>
      <p:ext uri="{BB962C8B-B14F-4D97-AF65-F5344CB8AC3E}">
        <p14:creationId xmlns:p14="http://schemas.microsoft.com/office/powerpoint/2010/main" val="410665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2800125" y="1906234"/>
            <a:ext cx="7057860" cy="13371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Information i ordinationsmallar i Cosmic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3163CBE-F007-81C5-A0EE-7BF7215E5495}"/>
              </a:ext>
            </a:extLst>
          </p:cNvPr>
          <p:cNvSpPr/>
          <p:nvPr/>
        </p:nvSpPr>
        <p:spPr>
          <a:xfrm>
            <a:off x="2484419" y="3780869"/>
            <a:ext cx="7689272" cy="1672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Arbetet med att manuellt uppdatera ordinationsmallar med information om restnoteringar är pausat från och med den 2023-06-15. Målsättningen är att återuppta arbetet när en mer automatiserad lösning finns på plats. 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Ordinationsmallar på nya alternativ och relevanta licensläkemedel kommer fortfarande att skapas och underhållas efter behov.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808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B4BC76-EACA-A930-47FF-1AC8DFCA0BD6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Information i ordinationsmallar i Cosmic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69654C-B889-8C1B-4404-C3A9214A5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758306"/>
            <a:ext cx="8185747" cy="318833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Mallfarmaceuter märker upp ordinationsmallar samt skriver in prognos och annan information i ”Om mallen”.</a:t>
            </a:r>
            <a:br>
              <a:rPr lang="sv-SE" sz="1800" dirty="0"/>
            </a:br>
            <a:br>
              <a:rPr lang="sv-SE" sz="1800" dirty="0"/>
            </a:br>
            <a:r>
              <a:rPr lang="sv-SE" sz="1800" b="1" dirty="0"/>
              <a:t>Observera att detta inte syns i läkemedelslistan eller vid receptförnyelse!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b="1" dirty="0"/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Så hur kan man ta del av information för ett restnoterat läkemedel som patienten redan är ordinerad?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dirty="0"/>
          </a:p>
          <a:p>
            <a:pPr marL="0" indent="0">
              <a:lnSpc>
                <a:spcPct val="90000"/>
              </a:lnSpc>
              <a:buNone/>
            </a:pPr>
            <a:r>
              <a:rPr lang="sv-SE" sz="1800" b="1" dirty="0"/>
              <a:t>Sök upp läkemedlet i ny-fliken och se om ordinationsmallen är uppmärkt och uppdaterad med information </a:t>
            </a:r>
            <a:r>
              <a:rPr lang="sv-SE" sz="1800" dirty="0"/>
              <a:t>(se nästa bild).</a:t>
            </a:r>
            <a:endParaRPr lang="sv-SE" sz="1800" b="1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25694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58F43DA-DEF6-077B-52B9-E010F8CF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70" y="2204124"/>
            <a:ext cx="9573060" cy="244975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A603C12-4360-B9B8-72F9-5E2CBDF860E0}"/>
              </a:ext>
            </a:extLst>
          </p:cNvPr>
          <p:cNvSpPr txBox="1"/>
          <p:nvPr/>
        </p:nvSpPr>
        <p:spPr>
          <a:xfrm>
            <a:off x="3073053" y="5101161"/>
            <a:ext cx="648430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Ordinationsmallar uppmärkta med ”RESTNOTERAD”.</a:t>
            </a:r>
          </a:p>
          <a:p>
            <a:endParaRPr lang="sv-SE" dirty="0"/>
          </a:p>
          <a:p>
            <a:r>
              <a:rPr lang="sv-SE" dirty="0"/>
              <a:t>Information finns då också i fältet ”Om mallen” (se nästa bild).  </a:t>
            </a:r>
          </a:p>
        </p:txBody>
      </p:sp>
    </p:spTree>
    <p:extLst>
      <p:ext uri="{BB962C8B-B14F-4D97-AF65-F5344CB8AC3E}">
        <p14:creationId xmlns:p14="http://schemas.microsoft.com/office/powerpoint/2010/main" val="39161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FA4723E-36F6-E2E5-7E73-D872F4C2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229"/>
            <a:ext cx="12192000" cy="565754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4329141-147D-3A2E-77EB-5F5807369A20}"/>
              </a:ext>
            </a:extLst>
          </p:cNvPr>
          <p:cNvSpPr/>
          <p:nvPr/>
        </p:nvSpPr>
        <p:spPr>
          <a:xfrm>
            <a:off x="8590764" y="4382199"/>
            <a:ext cx="3601235" cy="1514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54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AB1683B-60B0-5017-09EA-C38D9059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843" y="1593676"/>
            <a:ext cx="4650314" cy="183532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67B6445-5CC9-70C6-B3D5-BD46D9E83A3D}"/>
              </a:ext>
            </a:extLst>
          </p:cNvPr>
          <p:cNvSpPr txBox="1"/>
          <p:nvPr/>
        </p:nvSpPr>
        <p:spPr>
          <a:xfrm>
            <a:off x="3073053" y="4186761"/>
            <a:ext cx="648430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Här finns prognos för restnoteringen. Det kan också finnas:</a:t>
            </a:r>
          </a:p>
          <a:p>
            <a:pPr marL="285750" indent="-285750">
              <a:buFontTx/>
              <a:buChar char="-"/>
            </a:pPr>
            <a:r>
              <a:rPr lang="sv-SE" dirty="0"/>
              <a:t>info om eventuell regiongemensam licens</a:t>
            </a:r>
          </a:p>
          <a:p>
            <a:pPr marL="285750" indent="-285750">
              <a:buFontTx/>
              <a:buChar char="-"/>
            </a:pPr>
            <a:r>
              <a:rPr lang="sv-SE" dirty="0"/>
              <a:t>direktlänk till FASS.se</a:t>
            </a:r>
          </a:p>
          <a:p>
            <a:pPr marL="285750" indent="-285750">
              <a:buFontTx/>
              <a:buChar char="-"/>
            </a:pPr>
            <a:r>
              <a:rPr lang="sv-SE" dirty="0"/>
              <a:t>direktlänk till webben (om restmeddelande finns publicerat)</a:t>
            </a:r>
          </a:p>
        </p:txBody>
      </p:sp>
    </p:spTree>
    <p:extLst>
      <p:ext uri="{BB962C8B-B14F-4D97-AF65-F5344CB8AC3E}">
        <p14:creationId xmlns:p14="http://schemas.microsoft.com/office/powerpoint/2010/main" val="38701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2800124" y="2622076"/>
            <a:ext cx="807254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Licensläkemedel och </a:t>
            </a:r>
            <a:r>
              <a:rPr lang="sv-SE" dirty="0" err="1"/>
              <a:t>extemporeläkemedel</a:t>
            </a:r>
            <a:r>
              <a:rPr lang="sv-SE" dirty="0"/>
              <a:t> i Cosmic</a:t>
            </a:r>
          </a:p>
        </p:txBody>
      </p:sp>
    </p:spTree>
    <p:extLst>
      <p:ext uri="{BB962C8B-B14F-4D97-AF65-F5344CB8AC3E}">
        <p14:creationId xmlns:p14="http://schemas.microsoft.com/office/powerpoint/2010/main" val="17948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3F0C9FC6-0CB3-4AEE-A1E8-4C1944353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637" b="20466"/>
          <a:stretch/>
        </p:blipFill>
        <p:spPr>
          <a:xfrm>
            <a:off x="1546174" y="720619"/>
            <a:ext cx="9099651" cy="3738275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807254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6E5A33B-6801-883F-10E0-2E62E8311C3C}"/>
              </a:ext>
            </a:extLst>
          </p:cNvPr>
          <p:cNvSpPr/>
          <p:nvPr/>
        </p:nvSpPr>
        <p:spPr>
          <a:xfrm>
            <a:off x="1546173" y="730328"/>
            <a:ext cx="3518195" cy="78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530985B-1283-A753-8239-C850D3F86F4C}"/>
              </a:ext>
            </a:extLst>
          </p:cNvPr>
          <p:cNvSpPr txBox="1"/>
          <p:nvPr/>
        </p:nvSpPr>
        <p:spPr>
          <a:xfrm>
            <a:off x="1432144" y="4715512"/>
            <a:ext cx="937781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Se till att välja ”Icke godkända läkemedel” samt ”alla enheter” i urvalen uppe till vänster. </a:t>
            </a:r>
          </a:p>
          <a:p>
            <a:endParaRPr lang="sv-SE" dirty="0"/>
          </a:p>
          <a:p>
            <a:r>
              <a:rPr lang="sv-SE" dirty="0"/>
              <a:t>Sök på </a:t>
            </a:r>
            <a:r>
              <a:rPr lang="sv-SE" b="1" dirty="0"/>
              <a:t>produktnamnet </a:t>
            </a:r>
            <a:r>
              <a:rPr lang="sv-SE" dirty="0"/>
              <a:t>på aktuellt licensläkemedel eller extempore. Det går </a:t>
            </a:r>
            <a:r>
              <a:rPr lang="sv-SE" b="1" dirty="0"/>
              <a:t>inte </a:t>
            </a:r>
            <a:r>
              <a:rPr lang="sv-SE" dirty="0"/>
              <a:t>att få sökträff vid sökning på generiskt namn.</a:t>
            </a:r>
          </a:p>
          <a:p>
            <a:endParaRPr lang="sv-SE" dirty="0"/>
          </a:p>
          <a:p>
            <a:r>
              <a:rPr lang="sv-SE" dirty="0"/>
              <a:t>Om ingen träff genereras finns hjälpmallar att ordinera och förskriva med (se nästa bild).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677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4EEA54-31B2-4DA6-8B19-75BB0F325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758306"/>
            <a:ext cx="8185747" cy="318833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800" b="1" dirty="0"/>
              <a:t>Sortimentsrådet</a:t>
            </a:r>
            <a:r>
              <a:rPr lang="sv-SE" sz="1800" dirty="0"/>
              <a:t> ser över information och publicerar meddelanden på webben för restnoterade och utgångna läkemedel.</a:t>
            </a:r>
            <a:endParaRPr lang="sv-SE" sz="1800" b="1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sv-SE" sz="1800" b="1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v-SE" sz="1800" b="1" dirty="0">
                <a:sym typeface="Wingdings" panose="05000000000000000000" pitchFamily="2" charset="2"/>
              </a:rPr>
              <a:t>Mallfarmaceuter</a:t>
            </a:r>
            <a:r>
              <a:rPr lang="sv-SE" sz="1800" dirty="0">
                <a:sym typeface="Wingdings" panose="05000000000000000000" pitchFamily="2" charset="2"/>
              </a:rPr>
              <a:t> uppdaterar info i ordinationsmallar.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r>
              <a:rPr lang="sv-SE" sz="1800" b="1" dirty="0">
                <a:sym typeface="Wingdings" panose="05000000000000000000" pitchFamily="2" charset="2"/>
              </a:rPr>
              <a:t>Avdelningsfarmaceuter</a:t>
            </a:r>
            <a:r>
              <a:rPr lang="sv-SE" sz="1800" dirty="0">
                <a:sym typeface="Wingdings" panose="05000000000000000000" pitchFamily="2" charset="2"/>
              </a:rPr>
              <a:t> hanterar lager i läkemedelsförråd (som har läkemedelsservice)</a:t>
            </a: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r>
              <a:rPr lang="sv-SE" sz="1800" b="1" dirty="0">
                <a:sym typeface="Wingdings" panose="05000000000000000000" pitchFamily="2" charset="2"/>
              </a:rPr>
              <a:t>Info i Läkemedelsnytt.</a:t>
            </a: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2FBFA03-0CE1-A587-6211-5BE161E1CC0B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Restnoteringar – </a:t>
            </a:r>
            <a:r>
              <a:rPr lang="sv-SE" sz="3000" dirty="0"/>
              <a:t>vad gör Läkemedelscentrum? 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1625E85-402D-093C-2EB8-E9F88D02E13B}"/>
              </a:ext>
            </a:extLst>
          </p:cNvPr>
          <p:cNvSpPr txBox="1"/>
          <p:nvPr/>
        </p:nvSpPr>
        <p:spPr>
          <a:xfrm>
            <a:off x="3443258" y="5622913"/>
            <a:ext cx="143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Andra </a:t>
            </a:r>
            <a:br>
              <a:rPr lang="sv-SE" sz="1200" dirty="0"/>
            </a:br>
            <a:r>
              <a:rPr lang="sv-SE" sz="1200" dirty="0"/>
              <a:t>godkända läkemedel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57CDDD2-CF19-42CB-65AB-A0EB3AF0481A}"/>
              </a:ext>
            </a:extLst>
          </p:cNvPr>
          <p:cNvSpPr txBox="1"/>
          <p:nvPr/>
        </p:nvSpPr>
        <p:spPr>
          <a:xfrm>
            <a:off x="5715321" y="5807580"/>
            <a:ext cx="1320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Licensläkemedel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55941513-70B0-C324-E807-09D59C34D47B}"/>
              </a:ext>
            </a:extLst>
          </p:cNvPr>
          <p:cNvSpPr/>
          <p:nvPr/>
        </p:nvSpPr>
        <p:spPr>
          <a:xfrm>
            <a:off x="7849990" y="5612182"/>
            <a:ext cx="1320661" cy="72101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850DC25-8C28-D8AD-E752-EE49BC82F847}"/>
              </a:ext>
            </a:extLst>
          </p:cNvPr>
          <p:cNvSpPr txBox="1"/>
          <p:nvPr/>
        </p:nvSpPr>
        <p:spPr>
          <a:xfrm>
            <a:off x="8028757" y="5807580"/>
            <a:ext cx="971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Extempore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2C54C8A8-C916-8441-EE6C-9C0AF02FBF2C}"/>
              </a:ext>
            </a:extLst>
          </p:cNvPr>
          <p:cNvSpPr/>
          <p:nvPr/>
        </p:nvSpPr>
        <p:spPr>
          <a:xfrm>
            <a:off x="5705798" y="5612182"/>
            <a:ext cx="1320661" cy="72101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19" name="Pil: nedåt 18">
            <a:extLst>
              <a:ext uri="{FF2B5EF4-FFF2-40B4-BE49-F238E27FC236}">
                <a16:creationId xmlns:a16="http://schemas.microsoft.com/office/drawing/2014/main" id="{6B7FC2E8-349D-8D2F-BAB6-05DFF4CBB433}"/>
              </a:ext>
            </a:extLst>
          </p:cNvPr>
          <p:cNvSpPr/>
          <p:nvPr/>
        </p:nvSpPr>
        <p:spPr>
          <a:xfrm rot="16200000">
            <a:off x="5129748" y="5726554"/>
            <a:ext cx="287063" cy="49227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>
              <a:solidFill>
                <a:srgbClr val="002060"/>
              </a:solidFill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F38A11E6-6149-FAEF-163F-6AA4D092B947}"/>
              </a:ext>
            </a:extLst>
          </p:cNvPr>
          <p:cNvSpPr/>
          <p:nvPr/>
        </p:nvSpPr>
        <p:spPr>
          <a:xfrm>
            <a:off x="3502431" y="5612182"/>
            <a:ext cx="1320661" cy="72101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21" name="Pil: nedåt 20">
            <a:extLst>
              <a:ext uri="{FF2B5EF4-FFF2-40B4-BE49-F238E27FC236}">
                <a16:creationId xmlns:a16="http://schemas.microsoft.com/office/drawing/2014/main" id="{C0728AC7-7E48-69BF-C224-8640F4E86E9D}"/>
              </a:ext>
            </a:extLst>
          </p:cNvPr>
          <p:cNvSpPr/>
          <p:nvPr/>
        </p:nvSpPr>
        <p:spPr>
          <a:xfrm rot="16200000">
            <a:off x="7307830" y="5726554"/>
            <a:ext cx="287063" cy="49227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0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4E0CFA4-8A64-DB35-C77B-820E23E52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30" r="32681"/>
          <a:stretch/>
        </p:blipFill>
        <p:spPr>
          <a:xfrm>
            <a:off x="977728" y="1270925"/>
            <a:ext cx="10048026" cy="2166909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F0A72661-15E1-51DC-2556-4A4600215BA4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807254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59D80D9-7899-5A5C-2F45-A0EA3011E798}"/>
              </a:ext>
            </a:extLst>
          </p:cNvPr>
          <p:cNvSpPr/>
          <p:nvPr/>
        </p:nvSpPr>
        <p:spPr>
          <a:xfrm>
            <a:off x="1401097" y="1567612"/>
            <a:ext cx="3518195" cy="78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783EE58-4B41-1BD2-C7E9-502662217DCB}"/>
              </a:ext>
            </a:extLst>
          </p:cNvPr>
          <p:cNvSpPr txBox="1"/>
          <p:nvPr/>
        </p:nvSpPr>
        <p:spPr>
          <a:xfrm>
            <a:off x="1407091" y="4076685"/>
            <a:ext cx="937781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Hjälpmallarna har instruktioner, med information i varje fält som behöver fyllas i för att slutföra en korrekt ordination och receptförskrivning.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217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0DFA9B-1A26-4AB0-B4DB-488DCF474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0470" y="1178805"/>
            <a:ext cx="8199151" cy="4926520"/>
          </a:xfrm>
        </p:spPr>
        <p:txBody>
          <a:bodyPr/>
          <a:lstStyle/>
          <a:p>
            <a:r>
              <a:rPr lang="sv-SE" sz="3000" dirty="0"/>
              <a:t>				</a:t>
            </a:r>
            <a:r>
              <a:rPr lang="sv-SE" sz="4800" dirty="0"/>
              <a:t>Tack!</a:t>
            </a:r>
            <a:br>
              <a:rPr lang="sv-SE" sz="3000" dirty="0"/>
            </a:br>
            <a:br>
              <a:rPr lang="sv-SE" sz="1800" b="0" dirty="0"/>
            </a:br>
            <a:br>
              <a:rPr lang="sv-SE" sz="1800" b="0" dirty="0"/>
            </a:br>
            <a:br>
              <a:rPr lang="sv-SE" sz="1800" b="0" dirty="0"/>
            </a:br>
            <a:r>
              <a:rPr lang="sv-SE" sz="2800" dirty="0"/>
              <a:t>Frågor, funderingar, synpunkter?</a:t>
            </a:r>
            <a:br>
              <a:rPr lang="sv-SE" sz="2400" b="0" dirty="0"/>
            </a:br>
            <a:br>
              <a:rPr lang="sv-SE" sz="2400" b="0" dirty="0"/>
            </a:br>
            <a:br>
              <a:rPr lang="sv-SE" sz="1600" b="0" dirty="0"/>
            </a:br>
            <a:r>
              <a:rPr lang="sv-SE" sz="2400" dirty="0"/>
              <a:t>Ordinationsmallar, klinisk farmaci, läkemedelsstatistik:</a:t>
            </a:r>
            <a:br>
              <a:rPr lang="sv-SE" sz="2000" b="0" dirty="0"/>
            </a:br>
            <a:r>
              <a:rPr lang="sv-SE" sz="2000" b="0" dirty="0"/>
              <a:t>Farmacitjänsteenheten tel. 141 41 (kl.08-15) </a:t>
            </a:r>
            <a:br>
              <a:rPr lang="sv-SE" sz="2000" b="0" dirty="0"/>
            </a:br>
            <a:r>
              <a:rPr lang="sv-SE" sz="2000" b="0" dirty="0"/>
              <a:t>farmacitjansteenheten@regionvarmland.se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Avdelningsfarmaceut, läkemedelsförsörjning:</a:t>
            </a:r>
            <a:br>
              <a:rPr lang="sv-SE" sz="2400" b="0" dirty="0"/>
            </a:br>
            <a:r>
              <a:rPr lang="sv-SE" sz="2000" b="0" dirty="0" err="1"/>
              <a:t>Läkemedelsförsörjningsenheten</a:t>
            </a:r>
            <a:r>
              <a:rPr lang="sv-SE" sz="2000" b="0" dirty="0"/>
              <a:t> tel. 151 40 (kl.08-16)</a:t>
            </a:r>
            <a:br>
              <a:rPr lang="sv-SE" sz="2000" b="0" dirty="0"/>
            </a:br>
            <a:r>
              <a:rPr lang="sv-SE" sz="2000" b="0" dirty="0"/>
              <a:t>lakemedelsforsorjningsenheten@regionvarmland.se</a:t>
            </a:r>
            <a:endParaRPr lang="sv-SE" sz="2500" b="0" dirty="0"/>
          </a:p>
        </p:txBody>
      </p:sp>
    </p:spTree>
    <p:extLst>
      <p:ext uri="{BB962C8B-B14F-4D97-AF65-F5344CB8AC3E}">
        <p14:creationId xmlns:p14="http://schemas.microsoft.com/office/powerpoint/2010/main" val="59009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4EEA54-31B2-4DA6-8B19-75BB0F325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758306"/>
            <a:ext cx="6353815" cy="4850311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595EBB-5935-AE15-8010-67FA575C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58" y="1270925"/>
            <a:ext cx="3234083" cy="4599994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92FBFA03-0CE1-A587-6211-5BE161E1CC0B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Läkemedelsnytt</a:t>
            </a:r>
            <a:r>
              <a:rPr lang="sv-SE" sz="3000" dirty="0"/>
              <a:t> 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B83A7FB-ED77-29E3-7CB1-D3BF69EB916A}"/>
              </a:ext>
            </a:extLst>
          </p:cNvPr>
          <p:cNvSpPr/>
          <p:nvPr/>
        </p:nvSpPr>
        <p:spPr>
          <a:xfrm>
            <a:off x="7159336" y="5056998"/>
            <a:ext cx="3385479" cy="806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FFFA5AD-DD41-7F31-68B6-9B35553BB65A}"/>
              </a:ext>
            </a:extLst>
          </p:cNvPr>
          <p:cNvSpPr txBox="1"/>
          <p:nvPr/>
        </p:nvSpPr>
        <p:spPr>
          <a:xfrm>
            <a:off x="1647185" y="2269458"/>
            <a:ext cx="4161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ym typeface="Wingdings" panose="05000000000000000000" pitchFamily="2" charset="2"/>
              </a:rPr>
              <a:t>Ny utgåva varje tisdag.</a:t>
            </a:r>
          </a:p>
          <a:p>
            <a:endParaRPr lang="sv-SE" sz="2000" b="1" dirty="0">
              <a:sym typeface="Wingdings" panose="05000000000000000000" pitchFamily="2" charset="2"/>
            </a:endParaRPr>
          </a:p>
          <a:p>
            <a:endParaRPr lang="sv-SE" sz="2000" b="1" dirty="0">
              <a:sym typeface="Wingdings" panose="05000000000000000000" pitchFamily="2" charset="2"/>
            </a:endParaRPr>
          </a:p>
          <a:p>
            <a:r>
              <a:rPr lang="sv-SE" sz="2000" dirty="0">
                <a:sym typeface="Wingdings" panose="05000000000000000000" pitchFamily="2" charset="2"/>
              </a:rPr>
              <a:t>- utskick via chef</a:t>
            </a:r>
          </a:p>
          <a:p>
            <a:r>
              <a:rPr lang="sv-SE" sz="2000" dirty="0">
                <a:sym typeface="Wingdings" panose="05000000000000000000" pitchFamily="2" charset="2"/>
              </a:rPr>
              <a:t>- prenumerera via intranätet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485E378-C7D0-AA71-0CE4-D0DB81321D67}"/>
              </a:ext>
            </a:extLst>
          </p:cNvPr>
          <p:cNvSpPr txBox="1"/>
          <p:nvPr/>
        </p:nvSpPr>
        <p:spPr>
          <a:xfrm>
            <a:off x="2624189" y="5168072"/>
            <a:ext cx="439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>
                <a:sym typeface="Wingdings" panose="05000000000000000000" pitchFamily="2" charset="2"/>
              </a:rPr>
              <a:t>Här finns information om vad som uppdaterats på </a:t>
            </a:r>
            <a:r>
              <a:rPr lang="sv-SE" sz="1600" i="1" dirty="0">
                <a:sym typeface="Wingdings" panose="05000000000000000000" pitchFamily="2" charset="2"/>
                <a:hlinkClick r:id="rId4"/>
              </a:rPr>
              <a:t>webben</a:t>
            </a:r>
            <a:r>
              <a:rPr lang="sv-SE" sz="1600" i="1" dirty="0">
                <a:sym typeface="Wingdings" panose="05000000000000000000" pitchFamily="2" charset="2"/>
              </a:rPr>
              <a:t> samt direktlänk till webbsidan </a:t>
            </a:r>
          </a:p>
        </p:txBody>
      </p:sp>
    </p:spTree>
    <p:extLst>
      <p:ext uri="{BB962C8B-B14F-4D97-AF65-F5344CB8AC3E}">
        <p14:creationId xmlns:p14="http://schemas.microsoft.com/office/powerpoint/2010/main" val="401485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6648E8-ACE3-79A5-21EB-716F255F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977" y="2589493"/>
            <a:ext cx="7324043" cy="138829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DF3A774-3E26-F884-A626-6ECD93B27C20}"/>
              </a:ext>
            </a:extLst>
          </p:cNvPr>
          <p:cNvSpPr txBox="1"/>
          <p:nvPr/>
        </p:nvSpPr>
        <p:spPr>
          <a:xfrm>
            <a:off x="2550347" y="1605843"/>
            <a:ext cx="70913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/>
              <a:t>Information från Sortimentsrådet längst ner i Läkemedelsnytt:</a:t>
            </a:r>
          </a:p>
        </p:txBody>
      </p:sp>
    </p:spTree>
    <p:extLst>
      <p:ext uri="{BB962C8B-B14F-4D97-AF65-F5344CB8AC3E}">
        <p14:creationId xmlns:p14="http://schemas.microsoft.com/office/powerpoint/2010/main" val="5672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6648E8-ACE3-79A5-21EB-716F255F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977" y="2589493"/>
            <a:ext cx="7324043" cy="1388298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D552F5A0-86DA-A402-6837-F01EEE9E2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43" y="975194"/>
            <a:ext cx="5415714" cy="4616896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60C72B5-2B46-1BD2-1448-AD2B459AD7CA}"/>
              </a:ext>
            </a:extLst>
          </p:cNvPr>
          <p:cNvSpPr txBox="1"/>
          <p:nvPr/>
        </p:nvSpPr>
        <p:spPr>
          <a:xfrm>
            <a:off x="2550347" y="5999129"/>
            <a:ext cx="70913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hlinkClick r:id="rId5"/>
              </a:rPr>
              <a:t>Webbsidan</a:t>
            </a:r>
            <a:r>
              <a:rPr lang="sv-SE" sz="2000" dirty="0"/>
              <a:t> med Sortimentsrådets publicerade meddelanden.</a:t>
            </a:r>
          </a:p>
        </p:txBody>
      </p:sp>
    </p:spTree>
    <p:extLst>
      <p:ext uri="{BB962C8B-B14F-4D97-AF65-F5344CB8AC3E}">
        <p14:creationId xmlns:p14="http://schemas.microsoft.com/office/powerpoint/2010/main" val="364397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6648E8-ACE3-79A5-21EB-716F255F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977" y="2589493"/>
            <a:ext cx="7324043" cy="1388298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D552F5A0-86DA-A402-6837-F01EEE9E2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43" y="975194"/>
            <a:ext cx="5415714" cy="4616896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15204F74-36EC-A8A9-4802-9D4EEC13C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280" y="404907"/>
            <a:ext cx="4751439" cy="60481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DB7A702-F474-814A-FBDA-3BDE15F7B0A4}"/>
              </a:ext>
            </a:extLst>
          </p:cNvPr>
          <p:cNvSpPr txBox="1"/>
          <p:nvPr/>
        </p:nvSpPr>
        <p:spPr>
          <a:xfrm>
            <a:off x="9273781" y="257050"/>
            <a:ext cx="26604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Exempel på ett restmeddelande.</a:t>
            </a:r>
          </a:p>
          <a:p>
            <a:endParaRPr lang="sv-SE" dirty="0"/>
          </a:p>
          <a:p>
            <a:r>
              <a:rPr lang="sv-SE" dirty="0"/>
              <a:t>Vid uppdatering av dokumentet visas ny information i den rosa rutan högst upp.</a:t>
            </a:r>
          </a:p>
        </p:txBody>
      </p:sp>
    </p:spTree>
    <p:extLst>
      <p:ext uri="{BB962C8B-B14F-4D97-AF65-F5344CB8AC3E}">
        <p14:creationId xmlns:p14="http://schemas.microsoft.com/office/powerpoint/2010/main" val="150710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6648E8-ACE3-79A5-21EB-716F255F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977" y="2589493"/>
            <a:ext cx="7324043" cy="1388298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D552F5A0-86DA-A402-6837-F01EEE9E2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43" y="975194"/>
            <a:ext cx="5415714" cy="4616896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CFCDA01-525E-3A5C-4C66-3099A31E580F}"/>
              </a:ext>
            </a:extLst>
          </p:cNvPr>
          <p:cNvSpPr/>
          <p:nvPr/>
        </p:nvSpPr>
        <p:spPr>
          <a:xfrm>
            <a:off x="3388144" y="5075882"/>
            <a:ext cx="1859266" cy="4001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E06FA49-7595-B112-650D-5AAC2D4A24C0}"/>
              </a:ext>
            </a:extLst>
          </p:cNvPr>
          <p:cNvSpPr txBox="1"/>
          <p:nvPr/>
        </p:nvSpPr>
        <p:spPr>
          <a:xfrm>
            <a:off x="1103444" y="5817970"/>
            <a:ext cx="9205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Via länken i den röda rutan hittas produktinformation (SPC) för de licensläkemedel som omnämns i restmeddelanden och/eller finns sökta som regiongemensamma licenser</a:t>
            </a:r>
          </a:p>
        </p:txBody>
      </p:sp>
    </p:spTree>
    <p:extLst>
      <p:ext uri="{BB962C8B-B14F-4D97-AF65-F5344CB8AC3E}">
        <p14:creationId xmlns:p14="http://schemas.microsoft.com/office/powerpoint/2010/main" val="349117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741F7C-646A-95E6-3E66-99FE045E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3603" y="2493818"/>
            <a:ext cx="8328088" cy="362642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sv-SE" sz="4000" b="1" dirty="0"/>
              <a:t>Hur </a:t>
            </a:r>
            <a:r>
              <a:rPr lang="sv-SE" sz="4000" b="1" dirty="0">
                <a:sym typeface="Wingdings" panose="05000000000000000000" pitchFamily="2" charset="2"/>
              </a:rPr>
              <a:t>kan man uppdatera sig?</a:t>
            </a:r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40827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D552F5A0-86DA-A402-6837-F01EEE9E2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43" y="1750446"/>
            <a:ext cx="5415714" cy="4616896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B4E57DB-6F84-A766-C973-1FE1EFAB08BD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10140624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Webbsidan – uppdateras under veckorna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F806FFA-8D48-42E3-A24A-3D35FF27D57B}"/>
              </a:ext>
            </a:extLst>
          </p:cNvPr>
          <p:cNvSpPr txBox="1"/>
          <p:nvPr/>
        </p:nvSpPr>
        <p:spPr>
          <a:xfrm>
            <a:off x="8994842" y="2728611"/>
            <a:ext cx="29800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Publicering och uppdatering sker löpande under veckorna, när ny information finns tillgänglig.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Datum intill pdf-länken avslöjar när dokumentet publicerades respektive när det senast uppdaterats.</a:t>
            </a:r>
          </a:p>
        </p:txBody>
      </p:sp>
    </p:spTree>
    <p:extLst>
      <p:ext uri="{BB962C8B-B14F-4D97-AF65-F5344CB8AC3E}">
        <p14:creationId xmlns:p14="http://schemas.microsoft.com/office/powerpoint/2010/main" val="603869215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D9715C568A240AE5C975461848630" ma:contentTypeVersion="16" ma:contentTypeDescription="Create a new document." ma:contentTypeScope="" ma:versionID="fe75f967fd2ce2a83a1ed043499b152f">
  <xsd:schema xmlns:xsd="http://www.w3.org/2001/XMLSchema" xmlns:xs="http://www.w3.org/2001/XMLSchema" xmlns:p="http://schemas.microsoft.com/office/2006/metadata/properties" xmlns:ns2="020ce738-0d0d-4b34-b216-b9dce7869fd4" xmlns:ns3="27459485-c959-4ffe-b6a3-3ec1fa9cc897" targetNamespace="http://schemas.microsoft.com/office/2006/metadata/properties" ma:root="true" ma:fieldsID="d98f2fc716a2a514d3723cb9949a8df4" ns2:_="" ns3:_="">
    <xsd:import namespace="020ce738-0d0d-4b34-b216-b9dce7869fd4"/>
    <xsd:import namespace="27459485-c959-4ffe-b6a3-3ec1fa9cc8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ce738-0d0d-4b34-b216-b9dce786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59485-c959-4ffe-b6a3-3ec1fa9cc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f51080-6049-4844-8f76-dee381049e63}" ma:internalName="TaxCatchAll" ma:showField="CatchAllData" ma:web="27459485-c959-4ffe-b6a3-3ec1fa9cc8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0ce738-0d0d-4b34-b216-b9dce7869fd4">
      <Terms xmlns="http://schemas.microsoft.com/office/infopath/2007/PartnerControls"/>
    </lcf76f155ced4ddcb4097134ff3c332f>
    <TaxCatchAll xmlns="27459485-c959-4ffe-b6a3-3ec1fa9cc897" xsi:nil="true"/>
  </documentManagement>
</p:properties>
</file>

<file path=customXml/itemProps1.xml><?xml version="1.0" encoding="utf-8"?>
<ds:datastoreItem xmlns:ds="http://schemas.openxmlformats.org/officeDocument/2006/customXml" ds:itemID="{CD9B5986-DA62-4623-BC12-63B742D3CB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9B159D-AE49-438E-A95B-216BC9C47B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0ce738-0d0d-4b34-b216-b9dce7869fd4"/>
    <ds:schemaRef ds:uri="27459485-c959-4ffe-b6a3-3ec1fa9cc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6AEF98-B864-4F3D-8516-AB443C9DB6CD}">
  <ds:schemaRefs>
    <ds:schemaRef ds:uri="http://schemas.microsoft.com/office/2006/documentManagement/types"/>
    <ds:schemaRef ds:uri="f5fa44e2-66ca-450c-a974-712b89d0f1a0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c91454d1-bcb0-491d-8c43-686d29376df5"/>
    <ds:schemaRef ds:uri="020ce738-0d0d-4b34-b216-b9dce7869fd4"/>
    <ds:schemaRef ds:uri="27459485-c959-4ffe-b6a3-3ec1fa9cc8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3944</TotalTime>
  <Words>629</Words>
  <Application>Microsoft Office PowerPoint</Application>
  <PresentationFormat>Bredbild</PresentationFormat>
  <Paragraphs>99</Paragraphs>
  <Slides>21</Slides>
  <Notes>20</Notes>
  <HiddenSlides>4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Region Varmland</vt:lpstr>
      <vt:lpstr>Region Varmland Grå</vt:lpstr>
      <vt:lpstr>Stor rubrik</vt:lpstr>
      <vt:lpstr>Restnoteringar, licenser Var kan man hitta information?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  Tack!    Frågor, funderingar, synpunkter?   Ordinationsmallar, klinisk farmaci, läkemedelsstatistik: Farmacitjänsteenheten tel. 141 41 (kl.08-15)  farmacitjansteenheten@regionvarmland.se  Avdelningsfarmaceut, läkemedelsförsörjning: Läkemedelsförsörjningsenheten tel. 151 40 (kl.08-16) lakemedelsforsorjningsenheten@regionvarmland.se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Samverkan genom hela vårdkedjan - underlättar för alla parter</dc:title>
  <dc:creator>Jeanette Wern</dc:creator>
  <cp:lastModifiedBy>Maria Gartman</cp:lastModifiedBy>
  <cp:revision>20</cp:revision>
  <dcterms:created xsi:type="dcterms:W3CDTF">2019-08-15T09:34:44Z</dcterms:created>
  <dcterms:modified xsi:type="dcterms:W3CDTF">2023-06-13T12:50:48Z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0x010100762D9715C568A240AE5C975461848630</vt:lpwstr>
  </property>
  <property fmtid="{D5CDD505-2E9C-101B-9397-08002B2CF9AE}" pid="3" name="MSIP_Label_f0bc4404-d96b-4544-9544-a30b749faca9_Enabled">
    <vt:lpwstr>true</vt:lpwstr>
  </property>
  <property fmtid="{D5CDD505-2E9C-101B-9397-08002B2CF9AE}" pid="4" name="MSIP_Label_f0bc4404-d96b-4544-9544-a30b749faca9_SetDate">
    <vt:lpwstr>2022-08-03T10:21:26Z</vt:lpwstr>
  </property>
  <property fmtid="{D5CDD505-2E9C-101B-9397-08002B2CF9AE}" pid="5" name="MSIP_Label_f0bc4404-d96b-4544-9544-a30b749faca9_Method">
    <vt:lpwstr>Standard</vt:lpwstr>
  </property>
  <property fmtid="{D5CDD505-2E9C-101B-9397-08002B2CF9AE}" pid="6" name="MSIP_Label_f0bc4404-d96b-4544-9544-a30b749faca9_Name">
    <vt:lpwstr>Internal</vt:lpwstr>
  </property>
  <property fmtid="{D5CDD505-2E9C-101B-9397-08002B2CF9AE}" pid="7" name="MSIP_Label_f0bc4404-d96b-4544-9544-a30b749faca9_SiteId">
    <vt:lpwstr>176bdcf0-2ce3-4610-962a-d59c1f5ce9f6</vt:lpwstr>
  </property>
  <property fmtid="{D5CDD505-2E9C-101B-9397-08002B2CF9AE}" pid="8" name="MSIP_Label_f0bc4404-d96b-4544-9544-a30b749faca9_ActionId">
    <vt:lpwstr>82ed8d80-fbc9-4a8a-8723-919a04ab685f</vt:lpwstr>
  </property>
  <property fmtid="{D5CDD505-2E9C-101B-9397-08002B2CF9AE}" pid="9" name="MSIP_Label_f0bc4404-d96b-4544-9544-a30b749faca9_ContentBits">
    <vt:lpwstr>0</vt:lpwstr>
  </property>
  <property fmtid="{D5CDD505-2E9C-101B-9397-08002B2CF9AE}" pid="10" name="MediaServiceImageTags">
    <vt:lpwstr/>
  </property>
</Properties>
</file>