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18"/>
  </p:notesMasterIdLst>
  <p:sldIdLst>
    <p:sldId id="256" r:id="rId7"/>
    <p:sldId id="283" r:id="rId8"/>
    <p:sldId id="573" r:id="rId9"/>
    <p:sldId id="566" r:id="rId10"/>
    <p:sldId id="568" r:id="rId11"/>
    <p:sldId id="565" r:id="rId12"/>
    <p:sldId id="570" r:id="rId13"/>
    <p:sldId id="595" r:id="rId14"/>
    <p:sldId id="598" r:id="rId15"/>
    <p:sldId id="599" r:id="rId16"/>
    <p:sldId id="261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9933"/>
    <a:srgbClr val="332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0EEBA5-D52C-4CF5-909A-E82377783C36}" v="23" dt="2023-09-26T07:36:05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10EBF-FEAA-4E0C-A6B6-F85259C9E3CB}" type="doc">
      <dgm:prSet loTypeId="urn:microsoft.com/office/officeart/2005/8/layout/radial4" loCatId="relationship" qsTypeId="urn:microsoft.com/office/officeart/2005/8/quickstyle/simple5" qsCatId="simple" csTypeId="urn:microsoft.com/office/officeart/2005/8/colors/colorful1" csCatId="colorful" phldr="1"/>
      <dgm:spPr/>
    </dgm:pt>
    <dgm:pt modelId="{9C27AB26-8E4B-421A-9967-FF70D83ED99A}">
      <dgm:prSet phldrT="[Text]"/>
      <dgm:spPr>
        <a:solidFill>
          <a:schemeClr val="accent6"/>
        </a:solidFill>
      </dgm:spPr>
      <dgm:t>
        <a:bodyPr/>
        <a:lstStyle/>
        <a:p>
          <a:r>
            <a:rPr lang="sv-SE"/>
            <a:t>Cosmic</a:t>
          </a:r>
        </a:p>
      </dgm:t>
    </dgm:pt>
    <dgm:pt modelId="{21B95A0B-59B7-4F14-8634-6568BEEED16D}" type="parTrans" cxnId="{46ECA50D-F1B5-4E98-9075-9CDBADBB3D49}">
      <dgm:prSet/>
      <dgm:spPr/>
      <dgm:t>
        <a:bodyPr/>
        <a:lstStyle/>
        <a:p>
          <a:endParaRPr lang="sv-SE"/>
        </a:p>
      </dgm:t>
    </dgm:pt>
    <dgm:pt modelId="{3DD02D45-5CDE-4696-8414-CB7CC6307749}" type="sibTrans" cxnId="{46ECA50D-F1B5-4E98-9075-9CDBADBB3D49}">
      <dgm:prSet/>
      <dgm:spPr/>
      <dgm:t>
        <a:bodyPr/>
        <a:lstStyle/>
        <a:p>
          <a:endParaRPr lang="sv-SE"/>
        </a:p>
      </dgm:t>
    </dgm:pt>
    <dgm:pt modelId="{8AD3972A-C9F1-4CE4-91A7-8C74BA0AC961}">
      <dgm:prSet phldrT="[Text]"/>
      <dgm:spPr>
        <a:solidFill>
          <a:srgbClr val="FF0000"/>
        </a:solidFill>
      </dgm:spPr>
      <dgm:t>
        <a:bodyPr/>
        <a:lstStyle/>
        <a:p>
          <a:endParaRPr lang="sv-SE" dirty="0"/>
        </a:p>
        <a:p>
          <a:r>
            <a:rPr lang="sv-SE" dirty="0" err="1"/>
            <a:t>Medrave</a:t>
          </a:r>
          <a:endParaRPr lang="sv-SE" dirty="0"/>
        </a:p>
      </dgm:t>
    </dgm:pt>
    <dgm:pt modelId="{2F90592E-D8CD-4456-BD1A-00263D769B59}" type="parTrans" cxnId="{8CFF1396-7B2E-40EF-9C73-BEC2464198E4}">
      <dgm:prSet/>
      <dgm:spPr>
        <a:solidFill>
          <a:srgbClr val="FF0000"/>
        </a:solidFill>
      </dgm:spPr>
      <dgm:t>
        <a:bodyPr/>
        <a:lstStyle/>
        <a:p>
          <a:endParaRPr lang="sv-SE"/>
        </a:p>
      </dgm:t>
    </dgm:pt>
    <dgm:pt modelId="{2894ECFD-DCE1-4BAC-BF13-FC58C662F982}" type="sibTrans" cxnId="{8CFF1396-7B2E-40EF-9C73-BEC2464198E4}">
      <dgm:prSet/>
      <dgm:spPr/>
      <dgm:t>
        <a:bodyPr/>
        <a:lstStyle/>
        <a:p>
          <a:endParaRPr lang="sv-SE"/>
        </a:p>
      </dgm:t>
    </dgm:pt>
    <dgm:pt modelId="{DE3FD526-FF48-45FC-BCE2-F84179E4C585}">
      <dgm:prSet phldrT="[Text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sv-SE"/>
            <a:t>Kvalitetsregister</a:t>
          </a:r>
        </a:p>
      </dgm:t>
    </dgm:pt>
    <dgm:pt modelId="{20808DC1-0545-4C66-9E5D-7EEF4A705F17}" type="parTrans" cxnId="{790433F0-2E6D-488F-82EA-6D5CB30B47E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sv-SE"/>
        </a:p>
      </dgm:t>
    </dgm:pt>
    <dgm:pt modelId="{907F09AE-4801-4F2B-9001-B94AEA223C2F}" type="sibTrans" cxnId="{790433F0-2E6D-488F-82EA-6D5CB30B47EC}">
      <dgm:prSet/>
      <dgm:spPr/>
      <dgm:t>
        <a:bodyPr/>
        <a:lstStyle/>
        <a:p>
          <a:endParaRPr lang="sv-SE"/>
        </a:p>
      </dgm:t>
    </dgm:pt>
    <dgm:pt modelId="{B37EBAA0-A0D2-41BC-B9A6-8B397F4E60C5}">
      <dgm:prSet phldrT="[Text]"/>
      <dgm:spPr>
        <a:solidFill>
          <a:srgbClr val="FF9933"/>
        </a:solidFill>
      </dgm:spPr>
      <dgm:t>
        <a:bodyPr/>
        <a:lstStyle/>
        <a:p>
          <a:endParaRPr lang="sv-SE"/>
        </a:p>
        <a:p>
          <a:r>
            <a:rPr lang="sv-SE"/>
            <a:t>GOLI</a:t>
          </a:r>
        </a:p>
      </dgm:t>
    </dgm:pt>
    <dgm:pt modelId="{548C8B2C-9524-44E2-B449-D2C0892F034B}" type="parTrans" cxnId="{E73C0408-E736-432C-9318-AE1689131CC1}">
      <dgm:prSet/>
      <dgm:spPr>
        <a:solidFill>
          <a:srgbClr val="FF9933"/>
        </a:solidFill>
      </dgm:spPr>
      <dgm:t>
        <a:bodyPr/>
        <a:lstStyle/>
        <a:p>
          <a:endParaRPr lang="sv-SE"/>
        </a:p>
      </dgm:t>
    </dgm:pt>
    <dgm:pt modelId="{464045CC-A0C0-47AA-AF61-C05571F7F3B4}" type="sibTrans" cxnId="{E73C0408-E736-432C-9318-AE1689131CC1}">
      <dgm:prSet/>
      <dgm:spPr/>
      <dgm:t>
        <a:bodyPr/>
        <a:lstStyle/>
        <a:p>
          <a:endParaRPr lang="sv-SE"/>
        </a:p>
      </dgm:t>
    </dgm:pt>
    <dgm:pt modelId="{47D16737-543E-482A-934D-538865CF5D02}">
      <dgm:prSet phldrT="[Text]"/>
      <dgm:spPr>
        <a:solidFill>
          <a:schemeClr val="accent1"/>
        </a:solidFill>
      </dgm:spPr>
      <dgm:t>
        <a:bodyPr/>
        <a:lstStyle/>
        <a:p>
          <a:br>
            <a:rPr lang="sv-SE" dirty="0"/>
          </a:br>
          <a:br>
            <a:rPr lang="sv-SE" dirty="0"/>
          </a:br>
          <a:r>
            <a:rPr lang="sv-SE" dirty="0"/>
            <a:t>Cosmic </a:t>
          </a:r>
          <a:r>
            <a:rPr lang="sv-SE" dirty="0" err="1"/>
            <a:t>Insight</a:t>
          </a:r>
          <a:endParaRPr lang="sv-SE" dirty="0"/>
        </a:p>
      </dgm:t>
    </dgm:pt>
    <dgm:pt modelId="{0F772801-6E23-473C-B8C5-250C0D112F6C}" type="parTrans" cxnId="{B965F9CE-9371-47B6-8C70-046B6620FD50}">
      <dgm:prSet/>
      <dgm:spPr>
        <a:solidFill>
          <a:schemeClr val="accent1"/>
        </a:solidFill>
      </dgm:spPr>
      <dgm:t>
        <a:bodyPr/>
        <a:lstStyle/>
        <a:p>
          <a:endParaRPr lang="sv-SE"/>
        </a:p>
      </dgm:t>
    </dgm:pt>
    <dgm:pt modelId="{E81337B7-C7C1-4D00-AA19-75FA122A409F}" type="sibTrans" cxnId="{B965F9CE-9371-47B6-8C70-046B6620FD50}">
      <dgm:prSet/>
      <dgm:spPr/>
      <dgm:t>
        <a:bodyPr/>
        <a:lstStyle/>
        <a:p>
          <a:endParaRPr lang="sv-SE"/>
        </a:p>
      </dgm:t>
    </dgm:pt>
    <dgm:pt modelId="{028B8157-0C3A-4C0E-88A0-E9F976F072AE}">
      <dgm:prSet phldrT="[Text]"/>
      <dgm:spPr>
        <a:solidFill>
          <a:srgbClr val="FFCC00"/>
        </a:solidFill>
      </dgm:spPr>
      <dgm:t>
        <a:bodyPr/>
        <a:lstStyle/>
        <a:p>
          <a:br>
            <a:rPr lang="sv-SE"/>
          </a:br>
          <a:br>
            <a:rPr lang="sv-SE"/>
          </a:br>
          <a:r>
            <a:rPr lang="sv-SE"/>
            <a:t>Rapportportalen</a:t>
          </a:r>
        </a:p>
      </dgm:t>
    </dgm:pt>
    <dgm:pt modelId="{25F2CA15-5CAE-457E-8BA5-5B8D7038C794}" type="parTrans" cxnId="{E973796A-41BD-44C0-9A0D-7E77DC0867DE}">
      <dgm:prSet/>
      <dgm:spPr>
        <a:solidFill>
          <a:srgbClr val="FFCC00"/>
        </a:solidFill>
      </dgm:spPr>
      <dgm:t>
        <a:bodyPr/>
        <a:lstStyle/>
        <a:p>
          <a:endParaRPr lang="sv-SE"/>
        </a:p>
      </dgm:t>
    </dgm:pt>
    <dgm:pt modelId="{F7BF08A6-8878-4FB3-A8F7-9D272688C468}" type="sibTrans" cxnId="{E973796A-41BD-44C0-9A0D-7E77DC0867DE}">
      <dgm:prSet/>
      <dgm:spPr/>
      <dgm:t>
        <a:bodyPr/>
        <a:lstStyle/>
        <a:p>
          <a:endParaRPr lang="sv-SE"/>
        </a:p>
      </dgm:t>
    </dgm:pt>
    <dgm:pt modelId="{460B364D-DCDE-4F25-8FCC-A80858B6A32C}">
      <dgm:prSet phldrT="[Text]"/>
      <dgm:spPr>
        <a:solidFill>
          <a:srgbClr val="00B0F0"/>
        </a:solidFill>
      </dgm:spPr>
      <dgm:t>
        <a:bodyPr/>
        <a:lstStyle/>
        <a:p>
          <a:br>
            <a:rPr lang="sv-SE" dirty="0"/>
          </a:br>
          <a:br>
            <a:rPr lang="sv-SE" dirty="0"/>
          </a:br>
          <a:r>
            <a:rPr lang="sv-SE" dirty="0"/>
            <a:t>(</a:t>
          </a:r>
          <a:r>
            <a:rPr lang="sv-SE" dirty="0" err="1"/>
            <a:t>Stratsys</a:t>
          </a:r>
          <a:r>
            <a:rPr lang="sv-SE" dirty="0"/>
            <a:t>)</a:t>
          </a:r>
          <a:br>
            <a:rPr lang="sv-SE" dirty="0"/>
          </a:br>
          <a:endParaRPr lang="sv-SE" dirty="0"/>
        </a:p>
      </dgm:t>
    </dgm:pt>
    <dgm:pt modelId="{2C08083D-308E-492B-99B7-E7C7FE9C08E7}" type="parTrans" cxnId="{13663302-702E-4FF1-A404-1B52633C3907}">
      <dgm:prSet/>
      <dgm:spPr>
        <a:solidFill>
          <a:srgbClr val="00B0F0"/>
        </a:solidFill>
      </dgm:spPr>
      <dgm:t>
        <a:bodyPr/>
        <a:lstStyle/>
        <a:p>
          <a:endParaRPr lang="sv-SE"/>
        </a:p>
      </dgm:t>
    </dgm:pt>
    <dgm:pt modelId="{03C6C483-C0A1-4445-A31E-890A5E9797F2}" type="sibTrans" cxnId="{13663302-702E-4FF1-A404-1B52633C3907}">
      <dgm:prSet/>
      <dgm:spPr/>
      <dgm:t>
        <a:bodyPr/>
        <a:lstStyle/>
        <a:p>
          <a:endParaRPr lang="sv-SE"/>
        </a:p>
      </dgm:t>
    </dgm:pt>
    <dgm:pt modelId="{3D05A58B-7407-48FC-BD3E-9A050BE5AC47}">
      <dgm:prSet/>
      <dgm:spPr/>
      <dgm:t>
        <a:bodyPr/>
        <a:lstStyle/>
        <a:p>
          <a:endParaRPr lang="sv-SE"/>
        </a:p>
        <a:p>
          <a:r>
            <a:rPr lang="sv-SE"/>
            <a:t>KPP</a:t>
          </a:r>
        </a:p>
      </dgm:t>
    </dgm:pt>
    <dgm:pt modelId="{B4D5E9F8-A96F-40C1-A533-72A7509AB517}" type="parTrans" cxnId="{0D9C788C-FFD7-4615-8AEC-9D6F958BECBE}">
      <dgm:prSet/>
      <dgm:spPr/>
      <dgm:t>
        <a:bodyPr/>
        <a:lstStyle/>
        <a:p>
          <a:endParaRPr lang="sv-SE"/>
        </a:p>
      </dgm:t>
    </dgm:pt>
    <dgm:pt modelId="{BB4F2494-1816-4E37-94ED-4A5B7E3ACEE5}" type="sibTrans" cxnId="{0D9C788C-FFD7-4615-8AEC-9D6F958BECBE}">
      <dgm:prSet/>
      <dgm:spPr/>
      <dgm:t>
        <a:bodyPr/>
        <a:lstStyle/>
        <a:p>
          <a:endParaRPr lang="sv-SE"/>
        </a:p>
      </dgm:t>
    </dgm:pt>
    <dgm:pt modelId="{B8AA0404-4705-44B4-AA7C-49AE9B533C47}" type="pres">
      <dgm:prSet presAssocID="{CF210EBF-FEAA-4E0C-A6B6-F85259C9E3C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9EF83E0-4FC3-4C9B-BDA4-CE901ABF4DAB}" type="pres">
      <dgm:prSet presAssocID="{9C27AB26-8E4B-421A-9967-FF70D83ED99A}" presName="centerShape" presStyleLbl="node0" presStyleIdx="0" presStyleCnt="1" custLinFactNeighborX="-3420" custLinFactNeighborY="-3172"/>
      <dgm:spPr/>
    </dgm:pt>
    <dgm:pt modelId="{CE297E53-BFA4-42B6-A74B-B0FE48A079A5}" type="pres">
      <dgm:prSet presAssocID="{548C8B2C-9524-44E2-B449-D2C0892F034B}" presName="parTrans" presStyleLbl="bgSibTrans2D1" presStyleIdx="0" presStyleCnt="7" custAng="10800000" custScaleX="58792" custLinFactNeighborX="20254" custLinFactNeighborY="7012"/>
      <dgm:spPr/>
    </dgm:pt>
    <dgm:pt modelId="{46254721-E0CE-49EC-ADF6-2160FA666E7A}" type="pres">
      <dgm:prSet presAssocID="{B37EBAA0-A0D2-41BC-B9A6-8B397F4E60C5}" presName="node" presStyleLbl="node1" presStyleIdx="0" presStyleCnt="7" custRadScaleRad="108138" custRadScaleInc="4084">
        <dgm:presLayoutVars>
          <dgm:bulletEnabled val="1"/>
        </dgm:presLayoutVars>
      </dgm:prSet>
      <dgm:spPr/>
    </dgm:pt>
    <dgm:pt modelId="{3DE95D10-DF89-4A99-B9D3-1BB77D8C51F1}" type="pres">
      <dgm:prSet presAssocID="{0F772801-6E23-473C-B8C5-250C0D112F6C}" presName="parTrans" presStyleLbl="bgSibTrans2D1" presStyleIdx="1" presStyleCnt="7" custAng="11072623" custScaleX="56947" custLinFactNeighborX="20224" custLinFactNeighborY="23356"/>
      <dgm:spPr/>
    </dgm:pt>
    <dgm:pt modelId="{89A93EB9-C91D-4F7E-9AA9-708D8D5AB7BC}" type="pres">
      <dgm:prSet presAssocID="{47D16737-543E-482A-934D-538865CF5D02}" presName="node" presStyleLbl="node1" presStyleIdx="1" presStyleCnt="7" custRadScaleRad="109049" custRadScaleInc="-3396">
        <dgm:presLayoutVars>
          <dgm:bulletEnabled val="1"/>
        </dgm:presLayoutVars>
      </dgm:prSet>
      <dgm:spPr/>
    </dgm:pt>
    <dgm:pt modelId="{1D5BBF1D-C400-47AC-A6BE-985F4C4206A9}" type="pres">
      <dgm:prSet presAssocID="{25F2CA15-5CAE-457E-8BA5-5B8D7038C794}" presName="parTrans" presStyleLbl="bgSibTrans2D1" presStyleIdx="2" presStyleCnt="7" custAng="10757645" custScaleX="57951" custScaleY="87211" custLinFactNeighborX="4972" custLinFactNeighborY="55270"/>
      <dgm:spPr/>
    </dgm:pt>
    <dgm:pt modelId="{C3FB6C77-54A0-43F6-BCE3-AFB8FC439C06}" type="pres">
      <dgm:prSet presAssocID="{028B8157-0C3A-4C0E-88A0-E9F976F072AE}" presName="node" presStyleLbl="node1" presStyleIdx="2" presStyleCnt="7" custRadScaleRad="107090" custRadScaleInc="-4236">
        <dgm:presLayoutVars>
          <dgm:bulletEnabled val="1"/>
        </dgm:presLayoutVars>
      </dgm:prSet>
      <dgm:spPr/>
    </dgm:pt>
    <dgm:pt modelId="{787DAC78-D846-4C39-803A-133C04BC5491}" type="pres">
      <dgm:prSet presAssocID="{2C08083D-308E-492B-99B7-E7C7FE9C08E7}" presName="parTrans" presStyleLbl="bgSibTrans2D1" presStyleIdx="3" presStyleCnt="7" custAng="10843717" custScaleX="55910" custScaleY="84331" custLinFactNeighborX="1343" custLinFactNeighborY="58272"/>
      <dgm:spPr/>
    </dgm:pt>
    <dgm:pt modelId="{BFA6B063-F0D5-458D-9A31-2F1898F4ED57}" type="pres">
      <dgm:prSet presAssocID="{460B364D-DCDE-4F25-8FCC-A80858B6A32C}" presName="node" presStyleLbl="node1" presStyleIdx="3" presStyleCnt="7" custRadScaleRad="100793" custRadScaleInc="-13713">
        <dgm:presLayoutVars>
          <dgm:bulletEnabled val="1"/>
        </dgm:presLayoutVars>
      </dgm:prSet>
      <dgm:spPr/>
    </dgm:pt>
    <dgm:pt modelId="{6C997AF4-5A52-4942-B344-70CC3D3E012C}" type="pres">
      <dgm:prSet presAssocID="{2F90592E-D8CD-4456-BD1A-00263D769B59}" presName="parTrans" presStyleLbl="bgSibTrans2D1" presStyleIdx="4" presStyleCnt="7" custAng="11049803" custScaleX="58078" custLinFactNeighborX="-5324" custLinFactNeighborY="62301"/>
      <dgm:spPr/>
    </dgm:pt>
    <dgm:pt modelId="{B696796A-E51D-4E38-B413-22B5D75B5724}" type="pres">
      <dgm:prSet presAssocID="{8AD3972A-C9F1-4CE4-91A7-8C74BA0AC961}" presName="node" presStyleLbl="node1" presStyleIdx="4" presStyleCnt="7" custRadScaleRad="103930" custRadScaleInc="-12994">
        <dgm:presLayoutVars>
          <dgm:bulletEnabled val="1"/>
        </dgm:presLayoutVars>
      </dgm:prSet>
      <dgm:spPr/>
    </dgm:pt>
    <dgm:pt modelId="{1156EA87-9053-41A3-9148-E2456037896B}" type="pres">
      <dgm:prSet presAssocID="{B4D5E9F8-A96F-40C1-A533-72A7509AB517}" presName="parTrans" presStyleLbl="bgSibTrans2D1" presStyleIdx="5" presStyleCnt="7" custAng="10638913" custScaleX="60321" custLinFactNeighborX="-19774" custLinFactNeighborY="29480"/>
      <dgm:spPr/>
    </dgm:pt>
    <dgm:pt modelId="{213B6DF9-3224-4BDC-9E6E-06499F936139}" type="pres">
      <dgm:prSet presAssocID="{3D05A58B-7407-48FC-BD3E-9A050BE5AC47}" presName="node" presStyleLbl="node1" presStyleIdx="5" presStyleCnt="7" custRadScaleRad="103318" custRadScaleInc="-3551">
        <dgm:presLayoutVars>
          <dgm:bulletEnabled val="1"/>
        </dgm:presLayoutVars>
      </dgm:prSet>
      <dgm:spPr/>
    </dgm:pt>
    <dgm:pt modelId="{A1DCB7B0-D40C-43AB-9661-33B0932D41E5}" type="pres">
      <dgm:prSet presAssocID="{20808DC1-0545-4C66-9E5D-7EEF4A705F17}" presName="parTrans" presStyleLbl="bgSibTrans2D1" presStyleIdx="6" presStyleCnt="7" custAng="10800000" custScaleX="51335" custScaleY="94168" custLinFactNeighborX="-23464" custLinFactNeighborY="10382"/>
      <dgm:spPr/>
    </dgm:pt>
    <dgm:pt modelId="{13E55300-0335-4C19-9878-458BAA421B54}" type="pres">
      <dgm:prSet presAssocID="{DE3FD526-FF48-45FC-BCE2-F84179E4C585}" presName="node" presStyleLbl="node1" presStyleIdx="6" presStyleCnt="7" custRadScaleRad="98129" custRadScaleInc="-4478">
        <dgm:presLayoutVars>
          <dgm:bulletEnabled val="1"/>
        </dgm:presLayoutVars>
      </dgm:prSet>
      <dgm:spPr/>
    </dgm:pt>
  </dgm:ptLst>
  <dgm:cxnLst>
    <dgm:cxn modelId="{13663302-702E-4FF1-A404-1B52633C3907}" srcId="{9C27AB26-8E4B-421A-9967-FF70D83ED99A}" destId="{460B364D-DCDE-4F25-8FCC-A80858B6A32C}" srcOrd="3" destOrd="0" parTransId="{2C08083D-308E-492B-99B7-E7C7FE9C08E7}" sibTransId="{03C6C483-C0A1-4445-A31E-890A5E9797F2}"/>
    <dgm:cxn modelId="{70A43404-4A0E-46F5-84D8-0B06BE5D7FDD}" type="presOf" srcId="{0F772801-6E23-473C-B8C5-250C0D112F6C}" destId="{3DE95D10-DF89-4A99-B9D3-1BB77D8C51F1}" srcOrd="0" destOrd="0" presId="urn:microsoft.com/office/officeart/2005/8/layout/radial4"/>
    <dgm:cxn modelId="{E73C0408-E736-432C-9318-AE1689131CC1}" srcId="{9C27AB26-8E4B-421A-9967-FF70D83ED99A}" destId="{B37EBAA0-A0D2-41BC-B9A6-8B397F4E60C5}" srcOrd="0" destOrd="0" parTransId="{548C8B2C-9524-44E2-B449-D2C0892F034B}" sibTransId="{464045CC-A0C0-47AA-AF61-C05571F7F3B4}"/>
    <dgm:cxn modelId="{46ECA50D-F1B5-4E98-9075-9CDBADBB3D49}" srcId="{CF210EBF-FEAA-4E0C-A6B6-F85259C9E3CB}" destId="{9C27AB26-8E4B-421A-9967-FF70D83ED99A}" srcOrd="0" destOrd="0" parTransId="{21B95A0B-59B7-4F14-8634-6568BEEED16D}" sibTransId="{3DD02D45-5CDE-4696-8414-CB7CC6307749}"/>
    <dgm:cxn modelId="{57B20424-1015-4523-BD7B-8A56CDB95982}" type="presOf" srcId="{548C8B2C-9524-44E2-B449-D2C0892F034B}" destId="{CE297E53-BFA4-42B6-A74B-B0FE48A079A5}" srcOrd="0" destOrd="0" presId="urn:microsoft.com/office/officeart/2005/8/layout/radial4"/>
    <dgm:cxn modelId="{DFE8D625-D3D6-4BD5-AEED-CA26DCD04860}" type="presOf" srcId="{CF210EBF-FEAA-4E0C-A6B6-F85259C9E3CB}" destId="{B8AA0404-4705-44B4-AA7C-49AE9B533C47}" srcOrd="0" destOrd="0" presId="urn:microsoft.com/office/officeart/2005/8/layout/radial4"/>
    <dgm:cxn modelId="{940D0829-59DF-41CB-AA56-5B5CC3CA01FD}" type="presOf" srcId="{B37EBAA0-A0D2-41BC-B9A6-8B397F4E60C5}" destId="{46254721-E0CE-49EC-ADF6-2160FA666E7A}" srcOrd="0" destOrd="0" presId="urn:microsoft.com/office/officeart/2005/8/layout/radial4"/>
    <dgm:cxn modelId="{BDD46349-642D-4018-99EE-3DA65ADF40D5}" type="presOf" srcId="{2C08083D-308E-492B-99B7-E7C7FE9C08E7}" destId="{787DAC78-D846-4C39-803A-133C04BC5491}" srcOrd="0" destOrd="0" presId="urn:microsoft.com/office/officeart/2005/8/layout/radial4"/>
    <dgm:cxn modelId="{E973796A-41BD-44C0-9A0D-7E77DC0867DE}" srcId="{9C27AB26-8E4B-421A-9967-FF70D83ED99A}" destId="{028B8157-0C3A-4C0E-88A0-E9F976F072AE}" srcOrd="2" destOrd="0" parTransId="{25F2CA15-5CAE-457E-8BA5-5B8D7038C794}" sibTransId="{F7BF08A6-8878-4FB3-A8F7-9D272688C468}"/>
    <dgm:cxn modelId="{8077E76E-FE7E-42C6-9375-4DDFD0362B94}" type="presOf" srcId="{2F90592E-D8CD-4456-BD1A-00263D769B59}" destId="{6C997AF4-5A52-4942-B344-70CC3D3E012C}" srcOrd="0" destOrd="0" presId="urn:microsoft.com/office/officeart/2005/8/layout/radial4"/>
    <dgm:cxn modelId="{2BF1845A-337D-461A-8E64-3F471A4886CA}" type="presOf" srcId="{25F2CA15-5CAE-457E-8BA5-5B8D7038C794}" destId="{1D5BBF1D-C400-47AC-A6BE-985F4C4206A9}" srcOrd="0" destOrd="0" presId="urn:microsoft.com/office/officeart/2005/8/layout/radial4"/>
    <dgm:cxn modelId="{62074E7D-D187-4B53-9FD3-3BD1DF1BC58C}" type="presOf" srcId="{B4D5E9F8-A96F-40C1-A533-72A7509AB517}" destId="{1156EA87-9053-41A3-9148-E2456037896B}" srcOrd="0" destOrd="0" presId="urn:microsoft.com/office/officeart/2005/8/layout/radial4"/>
    <dgm:cxn modelId="{1DD93583-629E-484B-873B-BB5857F51657}" type="presOf" srcId="{3D05A58B-7407-48FC-BD3E-9A050BE5AC47}" destId="{213B6DF9-3224-4BDC-9E6E-06499F936139}" srcOrd="0" destOrd="0" presId="urn:microsoft.com/office/officeart/2005/8/layout/radial4"/>
    <dgm:cxn modelId="{521B958B-CB4B-47FF-90D6-A36E64FB3414}" type="presOf" srcId="{028B8157-0C3A-4C0E-88A0-E9F976F072AE}" destId="{C3FB6C77-54A0-43F6-BCE3-AFB8FC439C06}" srcOrd="0" destOrd="0" presId="urn:microsoft.com/office/officeart/2005/8/layout/radial4"/>
    <dgm:cxn modelId="{0D9C788C-FFD7-4615-8AEC-9D6F958BECBE}" srcId="{9C27AB26-8E4B-421A-9967-FF70D83ED99A}" destId="{3D05A58B-7407-48FC-BD3E-9A050BE5AC47}" srcOrd="5" destOrd="0" parTransId="{B4D5E9F8-A96F-40C1-A533-72A7509AB517}" sibTransId="{BB4F2494-1816-4E37-94ED-4A5B7E3ACEE5}"/>
    <dgm:cxn modelId="{8CFF1396-7B2E-40EF-9C73-BEC2464198E4}" srcId="{9C27AB26-8E4B-421A-9967-FF70D83ED99A}" destId="{8AD3972A-C9F1-4CE4-91A7-8C74BA0AC961}" srcOrd="4" destOrd="0" parTransId="{2F90592E-D8CD-4456-BD1A-00263D769B59}" sibTransId="{2894ECFD-DCE1-4BAC-BF13-FC58C662F982}"/>
    <dgm:cxn modelId="{54A8B7A2-F5BC-4508-B76F-80FD11B0B530}" type="presOf" srcId="{20808DC1-0545-4C66-9E5D-7EEF4A705F17}" destId="{A1DCB7B0-D40C-43AB-9661-33B0932D41E5}" srcOrd="0" destOrd="0" presId="urn:microsoft.com/office/officeart/2005/8/layout/radial4"/>
    <dgm:cxn modelId="{745707A5-2579-4F0A-BBC2-5686F06EF869}" type="presOf" srcId="{8AD3972A-C9F1-4CE4-91A7-8C74BA0AC961}" destId="{B696796A-E51D-4E38-B413-22B5D75B5724}" srcOrd="0" destOrd="0" presId="urn:microsoft.com/office/officeart/2005/8/layout/radial4"/>
    <dgm:cxn modelId="{286CC4B7-ACC7-4212-AEF2-3AC2280631F5}" type="presOf" srcId="{47D16737-543E-482A-934D-538865CF5D02}" destId="{89A93EB9-C91D-4F7E-9AA9-708D8D5AB7BC}" srcOrd="0" destOrd="0" presId="urn:microsoft.com/office/officeart/2005/8/layout/radial4"/>
    <dgm:cxn modelId="{70B417C0-8199-4C47-8A7E-E9F2B87658E5}" type="presOf" srcId="{9C27AB26-8E4B-421A-9967-FF70D83ED99A}" destId="{D9EF83E0-4FC3-4C9B-BDA4-CE901ABF4DAB}" srcOrd="0" destOrd="0" presId="urn:microsoft.com/office/officeart/2005/8/layout/radial4"/>
    <dgm:cxn modelId="{B965F9CE-9371-47B6-8C70-046B6620FD50}" srcId="{9C27AB26-8E4B-421A-9967-FF70D83ED99A}" destId="{47D16737-543E-482A-934D-538865CF5D02}" srcOrd="1" destOrd="0" parTransId="{0F772801-6E23-473C-B8C5-250C0D112F6C}" sibTransId="{E81337B7-C7C1-4D00-AA19-75FA122A409F}"/>
    <dgm:cxn modelId="{EDB7FACE-1E35-4E4F-9491-03DAB2FA98A2}" type="presOf" srcId="{DE3FD526-FF48-45FC-BCE2-F84179E4C585}" destId="{13E55300-0335-4C19-9878-458BAA421B54}" srcOrd="0" destOrd="0" presId="urn:microsoft.com/office/officeart/2005/8/layout/radial4"/>
    <dgm:cxn modelId="{790433F0-2E6D-488F-82EA-6D5CB30B47EC}" srcId="{9C27AB26-8E4B-421A-9967-FF70D83ED99A}" destId="{DE3FD526-FF48-45FC-BCE2-F84179E4C585}" srcOrd="6" destOrd="0" parTransId="{20808DC1-0545-4C66-9E5D-7EEF4A705F17}" sibTransId="{907F09AE-4801-4F2B-9001-B94AEA223C2F}"/>
    <dgm:cxn modelId="{1CB7A1F7-F773-4E8C-898E-EA3E14818A2B}" type="presOf" srcId="{460B364D-DCDE-4F25-8FCC-A80858B6A32C}" destId="{BFA6B063-F0D5-458D-9A31-2F1898F4ED57}" srcOrd="0" destOrd="0" presId="urn:microsoft.com/office/officeart/2005/8/layout/radial4"/>
    <dgm:cxn modelId="{A660D197-50E1-43BD-AB76-4AA7B756B01F}" type="presParOf" srcId="{B8AA0404-4705-44B4-AA7C-49AE9B533C47}" destId="{D9EF83E0-4FC3-4C9B-BDA4-CE901ABF4DAB}" srcOrd="0" destOrd="0" presId="urn:microsoft.com/office/officeart/2005/8/layout/radial4"/>
    <dgm:cxn modelId="{7DE3B974-0627-45CA-AEA7-A36E41281C7B}" type="presParOf" srcId="{B8AA0404-4705-44B4-AA7C-49AE9B533C47}" destId="{CE297E53-BFA4-42B6-A74B-B0FE48A079A5}" srcOrd="1" destOrd="0" presId="urn:microsoft.com/office/officeart/2005/8/layout/radial4"/>
    <dgm:cxn modelId="{A066FE3C-9345-49B8-8950-8F13F5D875F7}" type="presParOf" srcId="{B8AA0404-4705-44B4-AA7C-49AE9B533C47}" destId="{46254721-E0CE-49EC-ADF6-2160FA666E7A}" srcOrd="2" destOrd="0" presId="urn:microsoft.com/office/officeart/2005/8/layout/radial4"/>
    <dgm:cxn modelId="{AD609AFC-D509-400C-9F42-E30FA20CE437}" type="presParOf" srcId="{B8AA0404-4705-44B4-AA7C-49AE9B533C47}" destId="{3DE95D10-DF89-4A99-B9D3-1BB77D8C51F1}" srcOrd="3" destOrd="0" presId="urn:microsoft.com/office/officeart/2005/8/layout/radial4"/>
    <dgm:cxn modelId="{DDD0E2B4-6580-44E6-9F11-3FA1F55899FD}" type="presParOf" srcId="{B8AA0404-4705-44B4-AA7C-49AE9B533C47}" destId="{89A93EB9-C91D-4F7E-9AA9-708D8D5AB7BC}" srcOrd="4" destOrd="0" presId="urn:microsoft.com/office/officeart/2005/8/layout/radial4"/>
    <dgm:cxn modelId="{901ACDE9-C2D3-4374-B070-F3764E8E801B}" type="presParOf" srcId="{B8AA0404-4705-44B4-AA7C-49AE9B533C47}" destId="{1D5BBF1D-C400-47AC-A6BE-985F4C4206A9}" srcOrd="5" destOrd="0" presId="urn:microsoft.com/office/officeart/2005/8/layout/radial4"/>
    <dgm:cxn modelId="{D258E072-96B1-4E12-876E-D9F28A2079CA}" type="presParOf" srcId="{B8AA0404-4705-44B4-AA7C-49AE9B533C47}" destId="{C3FB6C77-54A0-43F6-BCE3-AFB8FC439C06}" srcOrd="6" destOrd="0" presId="urn:microsoft.com/office/officeart/2005/8/layout/radial4"/>
    <dgm:cxn modelId="{B9958AFB-FBF9-4E16-B473-8CE218A470B4}" type="presParOf" srcId="{B8AA0404-4705-44B4-AA7C-49AE9B533C47}" destId="{787DAC78-D846-4C39-803A-133C04BC5491}" srcOrd="7" destOrd="0" presId="urn:microsoft.com/office/officeart/2005/8/layout/radial4"/>
    <dgm:cxn modelId="{64EB9D53-FBBD-445A-BB68-CF6049777B9E}" type="presParOf" srcId="{B8AA0404-4705-44B4-AA7C-49AE9B533C47}" destId="{BFA6B063-F0D5-458D-9A31-2F1898F4ED57}" srcOrd="8" destOrd="0" presId="urn:microsoft.com/office/officeart/2005/8/layout/radial4"/>
    <dgm:cxn modelId="{AD41B454-B8CB-4A8E-9397-C13AE091C21B}" type="presParOf" srcId="{B8AA0404-4705-44B4-AA7C-49AE9B533C47}" destId="{6C997AF4-5A52-4942-B344-70CC3D3E012C}" srcOrd="9" destOrd="0" presId="urn:microsoft.com/office/officeart/2005/8/layout/radial4"/>
    <dgm:cxn modelId="{B6891D58-9902-48F5-8E6B-6251CA565C10}" type="presParOf" srcId="{B8AA0404-4705-44B4-AA7C-49AE9B533C47}" destId="{B696796A-E51D-4E38-B413-22B5D75B5724}" srcOrd="10" destOrd="0" presId="urn:microsoft.com/office/officeart/2005/8/layout/radial4"/>
    <dgm:cxn modelId="{A8167330-226B-484D-B3DC-B60EA18C2A90}" type="presParOf" srcId="{B8AA0404-4705-44B4-AA7C-49AE9B533C47}" destId="{1156EA87-9053-41A3-9148-E2456037896B}" srcOrd="11" destOrd="0" presId="urn:microsoft.com/office/officeart/2005/8/layout/radial4"/>
    <dgm:cxn modelId="{E0C9508B-930C-4ACB-AE7A-16F395BDD113}" type="presParOf" srcId="{B8AA0404-4705-44B4-AA7C-49AE9B533C47}" destId="{213B6DF9-3224-4BDC-9E6E-06499F936139}" srcOrd="12" destOrd="0" presId="urn:microsoft.com/office/officeart/2005/8/layout/radial4"/>
    <dgm:cxn modelId="{08266875-A57F-4F91-8F5D-3BC2ABEB44A9}" type="presParOf" srcId="{B8AA0404-4705-44B4-AA7C-49AE9B533C47}" destId="{A1DCB7B0-D40C-43AB-9661-33B0932D41E5}" srcOrd="13" destOrd="0" presId="urn:microsoft.com/office/officeart/2005/8/layout/radial4"/>
    <dgm:cxn modelId="{9E020642-FAEE-4C45-A6E2-DE88A04E294D}" type="presParOf" srcId="{B8AA0404-4705-44B4-AA7C-49AE9B533C47}" destId="{13E55300-0335-4C19-9878-458BAA421B54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69A59C-7D15-47D7-A915-A4931E82B549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0AABB10A-D807-4FBD-BE69-FF435F839459}">
      <dgm:prSet phldrT="[Text]" custT="1"/>
      <dgm:spPr>
        <a:solidFill>
          <a:srgbClr val="FFC000"/>
        </a:solidFill>
      </dgm:spPr>
      <dgm:t>
        <a:bodyPr/>
        <a:lstStyle/>
        <a:p>
          <a:r>
            <a:rPr lang="sv-SE" sz="1800" dirty="0"/>
            <a:t>Lokal support: Superanvändare</a:t>
          </a:r>
          <a:endParaRPr lang="sv-SE" sz="1200" dirty="0"/>
        </a:p>
      </dgm:t>
    </dgm:pt>
    <dgm:pt modelId="{712B8245-4BD9-43CC-895B-B467391D3D1C}" type="parTrans" cxnId="{0B72D103-F0B0-4A9E-BDD1-D953898F302C}">
      <dgm:prSet/>
      <dgm:spPr/>
      <dgm:t>
        <a:bodyPr/>
        <a:lstStyle/>
        <a:p>
          <a:endParaRPr lang="sv-SE" sz="1400"/>
        </a:p>
      </dgm:t>
    </dgm:pt>
    <dgm:pt modelId="{21C0C5DF-38CF-48BB-AA72-34DC8A24FDB3}" type="sibTrans" cxnId="{0B72D103-F0B0-4A9E-BDD1-D953898F302C}">
      <dgm:prSet/>
      <dgm:spPr/>
      <dgm:t>
        <a:bodyPr/>
        <a:lstStyle/>
        <a:p>
          <a:endParaRPr lang="sv-SE" sz="1400"/>
        </a:p>
      </dgm:t>
    </dgm:pt>
    <dgm:pt modelId="{D5FF4FFC-04CF-42E3-BFF7-C2848F84FE4B}">
      <dgm:prSet phldrT="[Text]" custT="1"/>
      <dgm:spPr>
        <a:solidFill>
          <a:schemeClr val="accent3"/>
        </a:solidFill>
      </dgm:spPr>
      <dgm:t>
        <a:bodyPr/>
        <a:lstStyle/>
        <a:p>
          <a:r>
            <a:rPr lang="sv-SE" sz="1800"/>
            <a:t>Lokal support: Superanvändare</a:t>
          </a:r>
          <a:endParaRPr lang="sv-SE" sz="1200"/>
        </a:p>
      </dgm:t>
    </dgm:pt>
    <dgm:pt modelId="{D4638B01-B7A4-4D50-A98F-2AAB6A52F9B2}" type="parTrans" cxnId="{F0D5D55D-09FF-4BFF-BDFC-16D216B92F54}">
      <dgm:prSet/>
      <dgm:spPr/>
      <dgm:t>
        <a:bodyPr/>
        <a:lstStyle/>
        <a:p>
          <a:endParaRPr lang="sv-SE" sz="1400"/>
        </a:p>
      </dgm:t>
    </dgm:pt>
    <dgm:pt modelId="{CAE598BA-8725-4D8A-9555-442849F07BF4}" type="sibTrans" cxnId="{F0D5D55D-09FF-4BFF-BDFC-16D216B92F54}">
      <dgm:prSet/>
      <dgm:spPr/>
      <dgm:t>
        <a:bodyPr/>
        <a:lstStyle/>
        <a:p>
          <a:endParaRPr lang="sv-SE" sz="1400"/>
        </a:p>
      </dgm:t>
    </dgm:pt>
    <dgm:pt modelId="{EC9812B0-B986-4913-9F93-B17F7E67E209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sv-SE" dirty="0"/>
        </a:p>
      </dgm:t>
    </dgm:pt>
    <dgm:pt modelId="{EF51D983-70E9-48F9-ABE3-830B37730B66}" type="parTrans" cxnId="{85E5B9DA-A5BC-4F48-B133-861C6C47595B}">
      <dgm:prSet/>
      <dgm:spPr/>
      <dgm:t>
        <a:bodyPr/>
        <a:lstStyle/>
        <a:p>
          <a:endParaRPr lang="sv-SE"/>
        </a:p>
      </dgm:t>
    </dgm:pt>
    <dgm:pt modelId="{286BC40F-6D12-43EC-9BE8-9D8F1F66CDCD}" type="sibTrans" cxnId="{85E5B9DA-A5BC-4F48-B133-861C6C47595B}">
      <dgm:prSet/>
      <dgm:spPr/>
      <dgm:t>
        <a:bodyPr/>
        <a:lstStyle/>
        <a:p>
          <a:endParaRPr lang="sv-SE"/>
        </a:p>
      </dgm:t>
    </dgm:pt>
    <dgm:pt modelId="{BA59764F-4BDC-4D12-B34D-C79F6F1BC6EA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sv-SE"/>
        </a:p>
      </dgm:t>
    </dgm:pt>
    <dgm:pt modelId="{60FA634B-5A03-4498-802A-309930014ED4}" type="parTrans" cxnId="{37DB12DA-6149-4F74-BBFF-E81DF93988BE}">
      <dgm:prSet/>
      <dgm:spPr/>
      <dgm:t>
        <a:bodyPr/>
        <a:lstStyle/>
        <a:p>
          <a:endParaRPr lang="sv-SE"/>
        </a:p>
      </dgm:t>
    </dgm:pt>
    <dgm:pt modelId="{7088981D-E2D4-4404-8FCD-D212E5DA4E6C}" type="sibTrans" cxnId="{37DB12DA-6149-4F74-BBFF-E81DF93988BE}">
      <dgm:prSet/>
      <dgm:spPr/>
      <dgm:t>
        <a:bodyPr/>
        <a:lstStyle/>
        <a:p>
          <a:endParaRPr lang="sv-SE"/>
        </a:p>
      </dgm:t>
    </dgm:pt>
    <dgm:pt modelId="{29540F8C-4A03-4D65-A806-EDC460B7B1D7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sv-SE" dirty="0"/>
        </a:p>
      </dgm:t>
    </dgm:pt>
    <dgm:pt modelId="{5DF231A9-18F4-40CD-BC30-7A37286998E9}" type="parTrans" cxnId="{A1E89DB8-00FE-421D-AFA0-0003E043A831}">
      <dgm:prSet/>
      <dgm:spPr/>
      <dgm:t>
        <a:bodyPr/>
        <a:lstStyle/>
        <a:p>
          <a:endParaRPr lang="sv-SE"/>
        </a:p>
      </dgm:t>
    </dgm:pt>
    <dgm:pt modelId="{9811796D-3038-44BC-94B4-0ECC22F2B5E3}" type="sibTrans" cxnId="{A1E89DB8-00FE-421D-AFA0-0003E043A831}">
      <dgm:prSet/>
      <dgm:spPr/>
      <dgm:t>
        <a:bodyPr/>
        <a:lstStyle/>
        <a:p>
          <a:endParaRPr lang="sv-SE"/>
        </a:p>
      </dgm:t>
    </dgm:pt>
    <dgm:pt modelId="{704A7A7E-732A-4CAF-BB6B-F0B4A0B82C81}">
      <dgm:prSet phldrT="[Text]" custT="1"/>
      <dgm:spPr/>
      <dgm:t>
        <a:bodyPr/>
        <a:lstStyle/>
        <a:p>
          <a:r>
            <a:rPr lang="sv-SE" sz="1800" dirty="0"/>
            <a:t>Lokal support: Superanvändare</a:t>
          </a:r>
          <a:endParaRPr lang="sv-SE" sz="1100" dirty="0"/>
        </a:p>
      </dgm:t>
    </dgm:pt>
    <dgm:pt modelId="{DC8F490B-7B68-468F-9108-186B0EA09078}" type="sibTrans" cxnId="{37173DD6-F05B-4B10-A94B-3DC68A678ABA}">
      <dgm:prSet/>
      <dgm:spPr/>
      <dgm:t>
        <a:bodyPr/>
        <a:lstStyle/>
        <a:p>
          <a:endParaRPr lang="sv-SE" sz="1400"/>
        </a:p>
      </dgm:t>
    </dgm:pt>
    <dgm:pt modelId="{723A0114-C123-4F04-892A-51FBE1B72B1C}" type="parTrans" cxnId="{37173DD6-F05B-4B10-A94B-3DC68A678ABA}">
      <dgm:prSet/>
      <dgm:spPr/>
      <dgm:t>
        <a:bodyPr/>
        <a:lstStyle/>
        <a:p>
          <a:endParaRPr lang="sv-SE" sz="1400"/>
        </a:p>
      </dgm:t>
    </dgm:pt>
    <dgm:pt modelId="{44F60678-D7A2-490F-A91A-8206AC74F817}">
      <dgm:prSet phldrT="[Text]" custT="1"/>
      <dgm:spPr>
        <a:solidFill>
          <a:schemeClr val="accent6"/>
        </a:solidFill>
      </dgm:spPr>
      <dgm:t>
        <a:bodyPr/>
        <a:lstStyle/>
        <a:p>
          <a:r>
            <a:rPr lang="sv-SE" sz="2000" dirty="0"/>
            <a:t>Central support </a:t>
          </a:r>
          <a:br>
            <a:rPr lang="sv-SE" sz="2000" dirty="0"/>
          </a:br>
          <a:r>
            <a:rPr lang="sv-SE" sz="2000" dirty="0"/>
            <a:t>Cosmic </a:t>
          </a:r>
          <a:r>
            <a:rPr lang="sv-SE" sz="2000" dirty="0" err="1"/>
            <a:t>Insight</a:t>
          </a:r>
          <a:endParaRPr lang="sv-SE" sz="2000" dirty="0"/>
        </a:p>
      </dgm:t>
    </dgm:pt>
    <dgm:pt modelId="{FCA735BC-1510-4C50-AC1E-A596143DA18E}" type="sibTrans" cxnId="{391A1FBC-3B8A-4838-A085-ABC446356F90}">
      <dgm:prSet/>
      <dgm:spPr/>
      <dgm:t>
        <a:bodyPr/>
        <a:lstStyle/>
        <a:p>
          <a:endParaRPr lang="sv-SE" sz="1400"/>
        </a:p>
      </dgm:t>
    </dgm:pt>
    <dgm:pt modelId="{BCF4829E-26D3-4CE9-89E9-6621E49F7F60}" type="parTrans" cxnId="{391A1FBC-3B8A-4838-A085-ABC446356F90}">
      <dgm:prSet/>
      <dgm:spPr/>
      <dgm:t>
        <a:bodyPr/>
        <a:lstStyle/>
        <a:p>
          <a:endParaRPr lang="sv-SE" sz="1400"/>
        </a:p>
      </dgm:t>
    </dgm:pt>
    <dgm:pt modelId="{A32000AC-1E92-47F9-B509-742AB8A5636E}" type="pres">
      <dgm:prSet presAssocID="{FF69A59C-7D15-47D7-A915-A4931E82B549}" presName="mainComposite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35647654-0C30-41CE-811E-A409F4A8F0A3}" type="pres">
      <dgm:prSet presAssocID="{FF69A59C-7D15-47D7-A915-A4931E82B549}" presName="hierFlow" presStyleCnt="0"/>
      <dgm:spPr/>
    </dgm:pt>
    <dgm:pt modelId="{5A266354-5AC5-40D6-BCC7-9E45A422D8FF}" type="pres">
      <dgm:prSet presAssocID="{FF69A59C-7D15-47D7-A915-A4931E82B549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282CB59-658A-4743-9B48-6F542EC07810}" type="pres">
      <dgm:prSet presAssocID="{44F60678-D7A2-490F-A91A-8206AC74F817}" presName="Name17" presStyleCnt="0"/>
      <dgm:spPr/>
    </dgm:pt>
    <dgm:pt modelId="{46500ACE-37F6-493A-8C5F-B724B9C3FD2F}" type="pres">
      <dgm:prSet presAssocID="{44F60678-D7A2-490F-A91A-8206AC74F817}" presName="level1Shape" presStyleLbl="node0" presStyleIdx="0" presStyleCnt="1" custLinFactNeighborX="-29194">
        <dgm:presLayoutVars>
          <dgm:chPref val="3"/>
        </dgm:presLayoutVars>
      </dgm:prSet>
      <dgm:spPr/>
    </dgm:pt>
    <dgm:pt modelId="{FE822CA3-76C4-4D2D-BEDE-F1684A9ED325}" type="pres">
      <dgm:prSet presAssocID="{44F60678-D7A2-490F-A91A-8206AC74F817}" presName="hierChild2" presStyleCnt="0"/>
      <dgm:spPr/>
    </dgm:pt>
    <dgm:pt modelId="{035E8F95-27B6-4A5F-B1C6-068B8B74C4F9}" type="pres">
      <dgm:prSet presAssocID="{723A0114-C123-4F04-892A-51FBE1B72B1C}" presName="Name25" presStyleLbl="parChTrans1D2" presStyleIdx="0" presStyleCnt="3"/>
      <dgm:spPr/>
    </dgm:pt>
    <dgm:pt modelId="{CC5306B4-27A7-4A25-A9EA-59413F33A1F6}" type="pres">
      <dgm:prSet presAssocID="{723A0114-C123-4F04-892A-51FBE1B72B1C}" presName="connTx" presStyleLbl="parChTrans1D2" presStyleIdx="0" presStyleCnt="3"/>
      <dgm:spPr/>
    </dgm:pt>
    <dgm:pt modelId="{89B8DB40-34DA-4D1D-8082-D4F4871A5DAD}" type="pres">
      <dgm:prSet presAssocID="{704A7A7E-732A-4CAF-BB6B-F0B4A0B82C81}" presName="Name30" presStyleCnt="0"/>
      <dgm:spPr/>
    </dgm:pt>
    <dgm:pt modelId="{79D10AEB-BFCD-4243-B7B0-D93EEBD3ED36}" type="pres">
      <dgm:prSet presAssocID="{704A7A7E-732A-4CAF-BB6B-F0B4A0B82C81}" presName="level2Shape" presStyleLbl="node2" presStyleIdx="0" presStyleCnt="3" custLinFactNeighborX="-50506" custLinFactNeighborY="521"/>
      <dgm:spPr/>
    </dgm:pt>
    <dgm:pt modelId="{E23D4FE4-4516-4817-8BEC-AE0676AEE8E8}" type="pres">
      <dgm:prSet presAssocID="{704A7A7E-732A-4CAF-BB6B-F0B4A0B82C81}" presName="hierChild3" presStyleCnt="0"/>
      <dgm:spPr/>
    </dgm:pt>
    <dgm:pt modelId="{8C9FE62B-93CA-4667-8ED0-874DF6DAE86D}" type="pres">
      <dgm:prSet presAssocID="{EF51D983-70E9-48F9-ABE3-830B37730B66}" presName="Name25" presStyleLbl="parChTrans1D3" presStyleIdx="0" presStyleCnt="3"/>
      <dgm:spPr/>
    </dgm:pt>
    <dgm:pt modelId="{ADC439BB-CCCE-45CF-81B7-8D628009183E}" type="pres">
      <dgm:prSet presAssocID="{EF51D983-70E9-48F9-ABE3-830B37730B66}" presName="connTx" presStyleLbl="parChTrans1D3" presStyleIdx="0" presStyleCnt="3"/>
      <dgm:spPr/>
    </dgm:pt>
    <dgm:pt modelId="{DDF90E8C-7964-4161-90D9-963051E93441}" type="pres">
      <dgm:prSet presAssocID="{EC9812B0-B986-4913-9F93-B17F7E67E209}" presName="Name30" presStyleCnt="0"/>
      <dgm:spPr/>
    </dgm:pt>
    <dgm:pt modelId="{BA751F06-8D9F-4C9F-B163-81F04DABAD87}" type="pres">
      <dgm:prSet presAssocID="{EC9812B0-B986-4913-9F93-B17F7E67E209}" presName="level2Shape" presStyleLbl="node3" presStyleIdx="0" presStyleCnt="3" custLinFactNeighborX="-42405" custLinFactNeighborY="882"/>
      <dgm:spPr/>
    </dgm:pt>
    <dgm:pt modelId="{7409E9C0-BE9A-4379-94F4-7F15492A681D}" type="pres">
      <dgm:prSet presAssocID="{EC9812B0-B986-4913-9F93-B17F7E67E209}" presName="hierChild3" presStyleCnt="0"/>
      <dgm:spPr/>
    </dgm:pt>
    <dgm:pt modelId="{0B04020D-618B-478C-B146-CC819769265B}" type="pres">
      <dgm:prSet presAssocID="{712B8245-4BD9-43CC-895B-B467391D3D1C}" presName="Name25" presStyleLbl="parChTrans1D2" presStyleIdx="1" presStyleCnt="3"/>
      <dgm:spPr/>
    </dgm:pt>
    <dgm:pt modelId="{AAC28D21-25FC-4C5D-B441-0DCDD0E74A99}" type="pres">
      <dgm:prSet presAssocID="{712B8245-4BD9-43CC-895B-B467391D3D1C}" presName="connTx" presStyleLbl="parChTrans1D2" presStyleIdx="1" presStyleCnt="3"/>
      <dgm:spPr/>
    </dgm:pt>
    <dgm:pt modelId="{771B0EA3-2101-4E2C-93AD-40B03E87049A}" type="pres">
      <dgm:prSet presAssocID="{0AABB10A-D807-4FBD-BE69-FF435F839459}" presName="Name30" presStyleCnt="0"/>
      <dgm:spPr/>
    </dgm:pt>
    <dgm:pt modelId="{555AC6B0-9626-4C3E-8D9E-477612E5A112}" type="pres">
      <dgm:prSet presAssocID="{0AABB10A-D807-4FBD-BE69-FF435F839459}" presName="level2Shape" presStyleLbl="node2" presStyleIdx="1" presStyleCnt="3" custLinFactNeighborX="-47762" custLinFactNeighborY="71"/>
      <dgm:spPr/>
    </dgm:pt>
    <dgm:pt modelId="{5CEBC94E-7F63-44DD-A995-1CAA922D4AD3}" type="pres">
      <dgm:prSet presAssocID="{0AABB10A-D807-4FBD-BE69-FF435F839459}" presName="hierChild3" presStyleCnt="0"/>
      <dgm:spPr/>
    </dgm:pt>
    <dgm:pt modelId="{EDB3B4AE-5CDD-4E8C-A90F-D6C41FB0C2E6}" type="pres">
      <dgm:prSet presAssocID="{60FA634B-5A03-4498-802A-309930014ED4}" presName="Name25" presStyleLbl="parChTrans1D3" presStyleIdx="1" presStyleCnt="3"/>
      <dgm:spPr/>
    </dgm:pt>
    <dgm:pt modelId="{C51F28F7-00FF-435E-96BD-5323C1B56DC6}" type="pres">
      <dgm:prSet presAssocID="{60FA634B-5A03-4498-802A-309930014ED4}" presName="connTx" presStyleLbl="parChTrans1D3" presStyleIdx="1" presStyleCnt="3"/>
      <dgm:spPr/>
    </dgm:pt>
    <dgm:pt modelId="{55936DE9-97CD-4248-BAC3-2B288065BA29}" type="pres">
      <dgm:prSet presAssocID="{BA59764F-4BDC-4D12-B34D-C79F6F1BC6EA}" presName="Name30" presStyleCnt="0"/>
      <dgm:spPr/>
    </dgm:pt>
    <dgm:pt modelId="{18655B97-74BE-4CFD-9B81-E8B1E4D97E7F}" type="pres">
      <dgm:prSet presAssocID="{BA59764F-4BDC-4D12-B34D-C79F6F1BC6EA}" presName="level2Shape" presStyleLbl="node3" presStyleIdx="1" presStyleCnt="3" custLinFactNeighborX="-40547" custLinFactNeighborY="-774"/>
      <dgm:spPr/>
    </dgm:pt>
    <dgm:pt modelId="{258A4F27-D3FC-4452-8D82-8E589297065B}" type="pres">
      <dgm:prSet presAssocID="{BA59764F-4BDC-4D12-B34D-C79F6F1BC6EA}" presName="hierChild3" presStyleCnt="0"/>
      <dgm:spPr/>
    </dgm:pt>
    <dgm:pt modelId="{62EF092E-ABFF-40D0-ADFC-C4EA4F2DB7DA}" type="pres">
      <dgm:prSet presAssocID="{D4638B01-B7A4-4D50-A98F-2AAB6A52F9B2}" presName="Name25" presStyleLbl="parChTrans1D2" presStyleIdx="2" presStyleCnt="3"/>
      <dgm:spPr/>
    </dgm:pt>
    <dgm:pt modelId="{6FB42FFA-23B2-4808-BEB8-7CCADD7E27DD}" type="pres">
      <dgm:prSet presAssocID="{D4638B01-B7A4-4D50-A98F-2AAB6A52F9B2}" presName="connTx" presStyleLbl="parChTrans1D2" presStyleIdx="2" presStyleCnt="3"/>
      <dgm:spPr/>
    </dgm:pt>
    <dgm:pt modelId="{305562B9-7AB3-47D1-8B74-305189A7A629}" type="pres">
      <dgm:prSet presAssocID="{D5FF4FFC-04CF-42E3-BFF7-C2848F84FE4B}" presName="Name30" presStyleCnt="0"/>
      <dgm:spPr/>
    </dgm:pt>
    <dgm:pt modelId="{E75E8761-F873-490B-B1AF-F93D692CA8FA}" type="pres">
      <dgm:prSet presAssocID="{D5FF4FFC-04CF-42E3-BFF7-C2848F84FE4B}" presName="level2Shape" presStyleLbl="node2" presStyleIdx="2" presStyleCnt="3" custLinFactNeighborX="-47762" custLinFactNeighborY="-1585"/>
      <dgm:spPr/>
    </dgm:pt>
    <dgm:pt modelId="{37E2C40D-7024-45E4-9919-2B3F0B6C42FA}" type="pres">
      <dgm:prSet presAssocID="{D5FF4FFC-04CF-42E3-BFF7-C2848F84FE4B}" presName="hierChild3" presStyleCnt="0"/>
      <dgm:spPr/>
    </dgm:pt>
    <dgm:pt modelId="{2242DE42-B696-44F3-885C-1F49A300ECFA}" type="pres">
      <dgm:prSet presAssocID="{5DF231A9-18F4-40CD-BC30-7A37286998E9}" presName="Name25" presStyleLbl="parChTrans1D3" presStyleIdx="2" presStyleCnt="3"/>
      <dgm:spPr/>
    </dgm:pt>
    <dgm:pt modelId="{70024653-1161-4998-866A-F26A8897A423}" type="pres">
      <dgm:prSet presAssocID="{5DF231A9-18F4-40CD-BC30-7A37286998E9}" presName="connTx" presStyleLbl="parChTrans1D3" presStyleIdx="2" presStyleCnt="3"/>
      <dgm:spPr/>
    </dgm:pt>
    <dgm:pt modelId="{2EE65949-DFF8-496B-9E50-BBD8A5261674}" type="pres">
      <dgm:prSet presAssocID="{29540F8C-4A03-4D65-A806-EDC460B7B1D7}" presName="Name30" presStyleCnt="0"/>
      <dgm:spPr/>
    </dgm:pt>
    <dgm:pt modelId="{AE6E58F1-23EB-4028-B1CF-EA3BCEB37EB5}" type="pres">
      <dgm:prSet presAssocID="{29540F8C-4A03-4D65-A806-EDC460B7B1D7}" presName="level2Shape" presStyleLbl="node3" presStyleIdx="2" presStyleCnt="3" custLinFactNeighborX="-42405" custLinFactNeighborY="-1585"/>
      <dgm:spPr/>
    </dgm:pt>
    <dgm:pt modelId="{5928DE50-2B6B-48C3-B0FC-EC57278BE044}" type="pres">
      <dgm:prSet presAssocID="{29540F8C-4A03-4D65-A806-EDC460B7B1D7}" presName="hierChild3" presStyleCnt="0"/>
      <dgm:spPr/>
    </dgm:pt>
    <dgm:pt modelId="{622269E1-E04A-4CEF-82B6-6E845A6B9218}" type="pres">
      <dgm:prSet presAssocID="{FF69A59C-7D15-47D7-A915-A4931E82B549}" presName="bgShapesFlow" presStyleCnt="0"/>
      <dgm:spPr/>
    </dgm:pt>
  </dgm:ptLst>
  <dgm:cxnLst>
    <dgm:cxn modelId="{0B72D103-F0B0-4A9E-BDD1-D953898F302C}" srcId="{44F60678-D7A2-490F-A91A-8206AC74F817}" destId="{0AABB10A-D807-4FBD-BE69-FF435F839459}" srcOrd="1" destOrd="0" parTransId="{712B8245-4BD9-43CC-895B-B467391D3D1C}" sibTransId="{21C0C5DF-38CF-48BB-AA72-34DC8A24FDB3}"/>
    <dgm:cxn modelId="{6E65550E-7028-4467-B2C2-00D7E4BD2859}" type="presOf" srcId="{BA59764F-4BDC-4D12-B34D-C79F6F1BC6EA}" destId="{18655B97-74BE-4CFD-9B81-E8B1E4D97E7F}" srcOrd="0" destOrd="0" presId="urn:microsoft.com/office/officeart/2005/8/layout/hierarchy5"/>
    <dgm:cxn modelId="{BFCEB823-75C7-484D-B102-E639153407BF}" type="presOf" srcId="{EF51D983-70E9-48F9-ABE3-830B37730B66}" destId="{ADC439BB-CCCE-45CF-81B7-8D628009183E}" srcOrd="1" destOrd="0" presId="urn:microsoft.com/office/officeart/2005/8/layout/hierarchy5"/>
    <dgm:cxn modelId="{8350232F-438E-444A-A46A-5E3FF6DCF5FE}" type="presOf" srcId="{5DF231A9-18F4-40CD-BC30-7A37286998E9}" destId="{70024653-1161-4998-866A-F26A8897A423}" srcOrd="1" destOrd="0" presId="urn:microsoft.com/office/officeart/2005/8/layout/hierarchy5"/>
    <dgm:cxn modelId="{21BE1139-7A1E-4BEC-B71F-4C061AB4A228}" type="presOf" srcId="{44F60678-D7A2-490F-A91A-8206AC74F817}" destId="{46500ACE-37F6-493A-8C5F-B724B9C3FD2F}" srcOrd="0" destOrd="0" presId="urn:microsoft.com/office/officeart/2005/8/layout/hierarchy5"/>
    <dgm:cxn modelId="{5ED50C5D-8B55-430F-9DDA-6DBD561054C6}" type="presOf" srcId="{FF69A59C-7D15-47D7-A915-A4931E82B549}" destId="{A32000AC-1E92-47F9-B509-742AB8A5636E}" srcOrd="0" destOrd="0" presId="urn:microsoft.com/office/officeart/2005/8/layout/hierarchy5"/>
    <dgm:cxn modelId="{F0D5D55D-09FF-4BFF-BDFC-16D216B92F54}" srcId="{44F60678-D7A2-490F-A91A-8206AC74F817}" destId="{D5FF4FFC-04CF-42E3-BFF7-C2848F84FE4B}" srcOrd="2" destOrd="0" parTransId="{D4638B01-B7A4-4D50-A98F-2AAB6A52F9B2}" sibTransId="{CAE598BA-8725-4D8A-9555-442849F07BF4}"/>
    <dgm:cxn modelId="{CAB9606A-DDFC-4853-BD07-AB52B27F3AE5}" type="presOf" srcId="{60FA634B-5A03-4498-802A-309930014ED4}" destId="{C51F28F7-00FF-435E-96BD-5323C1B56DC6}" srcOrd="1" destOrd="0" presId="urn:microsoft.com/office/officeart/2005/8/layout/hierarchy5"/>
    <dgm:cxn modelId="{A2485B4C-AA9F-40A3-864E-ED402E5EEB9A}" type="presOf" srcId="{29540F8C-4A03-4D65-A806-EDC460B7B1D7}" destId="{AE6E58F1-23EB-4028-B1CF-EA3BCEB37EB5}" srcOrd="0" destOrd="0" presId="urn:microsoft.com/office/officeart/2005/8/layout/hierarchy5"/>
    <dgm:cxn modelId="{661BD070-4E5C-4DA9-ACB9-DD7EB1A6CF5F}" type="presOf" srcId="{704A7A7E-732A-4CAF-BB6B-F0B4A0B82C81}" destId="{79D10AEB-BFCD-4243-B7B0-D93EEBD3ED36}" srcOrd="0" destOrd="0" presId="urn:microsoft.com/office/officeart/2005/8/layout/hierarchy5"/>
    <dgm:cxn modelId="{61A3E071-8F0C-43EE-9A01-ED1A232F268A}" type="presOf" srcId="{60FA634B-5A03-4498-802A-309930014ED4}" destId="{EDB3B4AE-5CDD-4E8C-A90F-D6C41FB0C2E6}" srcOrd="0" destOrd="0" presId="urn:microsoft.com/office/officeart/2005/8/layout/hierarchy5"/>
    <dgm:cxn modelId="{2B926052-233D-47CB-83C3-D980D3A1C857}" type="presOf" srcId="{712B8245-4BD9-43CC-895B-B467391D3D1C}" destId="{0B04020D-618B-478C-B146-CC819769265B}" srcOrd="0" destOrd="0" presId="urn:microsoft.com/office/officeart/2005/8/layout/hierarchy5"/>
    <dgm:cxn modelId="{65AD3E78-9F44-474E-AB0A-07DFAC9AFD98}" type="presOf" srcId="{D5FF4FFC-04CF-42E3-BFF7-C2848F84FE4B}" destId="{E75E8761-F873-490B-B1AF-F93D692CA8FA}" srcOrd="0" destOrd="0" presId="urn:microsoft.com/office/officeart/2005/8/layout/hierarchy5"/>
    <dgm:cxn modelId="{9216CA5A-79F5-4EE5-ADBA-8BD12CF8BA89}" type="presOf" srcId="{EC9812B0-B986-4913-9F93-B17F7E67E209}" destId="{BA751F06-8D9F-4C9F-B163-81F04DABAD87}" srcOrd="0" destOrd="0" presId="urn:microsoft.com/office/officeart/2005/8/layout/hierarchy5"/>
    <dgm:cxn modelId="{B0CDFC80-24C0-4A02-8EB2-FC90B2B2A0F5}" type="presOf" srcId="{0AABB10A-D807-4FBD-BE69-FF435F839459}" destId="{555AC6B0-9626-4C3E-8D9E-477612E5A112}" srcOrd="0" destOrd="0" presId="urn:microsoft.com/office/officeart/2005/8/layout/hierarchy5"/>
    <dgm:cxn modelId="{D7ABC48E-71E9-4272-86BA-B17188C2695E}" type="presOf" srcId="{723A0114-C123-4F04-892A-51FBE1B72B1C}" destId="{035E8F95-27B6-4A5F-B1C6-068B8B74C4F9}" srcOrd="0" destOrd="0" presId="urn:microsoft.com/office/officeart/2005/8/layout/hierarchy5"/>
    <dgm:cxn modelId="{CDBF99B2-8967-41E0-81D6-A6AB1F026211}" type="presOf" srcId="{5DF231A9-18F4-40CD-BC30-7A37286998E9}" destId="{2242DE42-B696-44F3-885C-1F49A300ECFA}" srcOrd="0" destOrd="0" presId="urn:microsoft.com/office/officeart/2005/8/layout/hierarchy5"/>
    <dgm:cxn modelId="{A1E89DB8-00FE-421D-AFA0-0003E043A831}" srcId="{D5FF4FFC-04CF-42E3-BFF7-C2848F84FE4B}" destId="{29540F8C-4A03-4D65-A806-EDC460B7B1D7}" srcOrd="0" destOrd="0" parTransId="{5DF231A9-18F4-40CD-BC30-7A37286998E9}" sibTransId="{9811796D-3038-44BC-94B4-0ECC22F2B5E3}"/>
    <dgm:cxn modelId="{391A1FBC-3B8A-4838-A085-ABC446356F90}" srcId="{FF69A59C-7D15-47D7-A915-A4931E82B549}" destId="{44F60678-D7A2-490F-A91A-8206AC74F817}" srcOrd="0" destOrd="0" parTransId="{BCF4829E-26D3-4CE9-89E9-6621E49F7F60}" sibTransId="{FCA735BC-1510-4C50-AC1E-A596143DA18E}"/>
    <dgm:cxn modelId="{37173DD6-F05B-4B10-A94B-3DC68A678ABA}" srcId="{44F60678-D7A2-490F-A91A-8206AC74F817}" destId="{704A7A7E-732A-4CAF-BB6B-F0B4A0B82C81}" srcOrd="0" destOrd="0" parTransId="{723A0114-C123-4F04-892A-51FBE1B72B1C}" sibTransId="{DC8F490B-7B68-468F-9108-186B0EA09078}"/>
    <dgm:cxn modelId="{04A87FD7-EC79-4F8F-A683-623B050595D2}" type="presOf" srcId="{D4638B01-B7A4-4D50-A98F-2AAB6A52F9B2}" destId="{62EF092E-ABFF-40D0-ADFC-C4EA4F2DB7DA}" srcOrd="0" destOrd="0" presId="urn:microsoft.com/office/officeart/2005/8/layout/hierarchy5"/>
    <dgm:cxn modelId="{F57908D8-1A71-48F6-9930-020667F791BD}" type="presOf" srcId="{712B8245-4BD9-43CC-895B-B467391D3D1C}" destId="{AAC28D21-25FC-4C5D-B441-0DCDD0E74A99}" srcOrd="1" destOrd="0" presId="urn:microsoft.com/office/officeart/2005/8/layout/hierarchy5"/>
    <dgm:cxn modelId="{37DB12DA-6149-4F74-BBFF-E81DF93988BE}" srcId="{0AABB10A-D807-4FBD-BE69-FF435F839459}" destId="{BA59764F-4BDC-4D12-B34D-C79F6F1BC6EA}" srcOrd="0" destOrd="0" parTransId="{60FA634B-5A03-4498-802A-309930014ED4}" sibTransId="{7088981D-E2D4-4404-8FCD-D212E5DA4E6C}"/>
    <dgm:cxn modelId="{85E5B9DA-A5BC-4F48-B133-861C6C47595B}" srcId="{704A7A7E-732A-4CAF-BB6B-F0B4A0B82C81}" destId="{EC9812B0-B986-4913-9F93-B17F7E67E209}" srcOrd="0" destOrd="0" parTransId="{EF51D983-70E9-48F9-ABE3-830B37730B66}" sibTransId="{286BC40F-6D12-43EC-9BE8-9D8F1F66CDCD}"/>
    <dgm:cxn modelId="{FD16A4E2-6A05-4EBB-ACCE-A78395078EE3}" type="presOf" srcId="{EF51D983-70E9-48F9-ABE3-830B37730B66}" destId="{8C9FE62B-93CA-4667-8ED0-874DF6DAE86D}" srcOrd="0" destOrd="0" presId="urn:microsoft.com/office/officeart/2005/8/layout/hierarchy5"/>
    <dgm:cxn modelId="{3CEA84E3-8043-4228-844E-D07EA2E8628D}" type="presOf" srcId="{D4638B01-B7A4-4D50-A98F-2AAB6A52F9B2}" destId="{6FB42FFA-23B2-4808-BEB8-7CCADD7E27DD}" srcOrd="1" destOrd="0" presId="urn:microsoft.com/office/officeart/2005/8/layout/hierarchy5"/>
    <dgm:cxn modelId="{7B8BA0EA-40DB-4C7B-85A6-61041EF240D3}" type="presOf" srcId="{723A0114-C123-4F04-892A-51FBE1B72B1C}" destId="{CC5306B4-27A7-4A25-A9EA-59413F33A1F6}" srcOrd="1" destOrd="0" presId="urn:microsoft.com/office/officeart/2005/8/layout/hierarchy5"/>
    <dgm:cxn modelId="{003ACD33-9AC0-4FE2-A033-F7A5007FE60A}" type="presParOf" srcId="{A32000AC-1E92-47F9-B509-742AB8A5636E}" destId="{35647654-0C30-41CE-811E-A409F4A8F0A3}" srcOrd="0" destOrd="0" presId="urn:microsoft.com/office/officeart/2005/8/layout/hierarchy5"/>
    <dgm:cxn modelId="{9B32114B-ACEF-4D89-A585-CF6EC6818723}" type="presParOf" srcId="{35647654-0C30-41CE-811E-A409F4A8F0A3}" destId="{5A266354-5AC5-40D6-BCC7-9E45A422D8FF}" srcOrd="0" destOrd="0" presId="urn:microsoft.com/office/officeart/2005/8/layout/hierarchy5"/>
    <dgm:cxn modelId="{6DCDA16B-2D3F-4244-A4B9-B02D8A858A0F}" type="presParOf" srcId="{5A266354-5AC5-40D6-BCC7-9E45A422D8FF}" destId="{B282CB59-658A-4743-9B48-6F542EC07810}" srcOrd="0" destOrd="0" presId="urn:microsoft.com/office/officeart/2005/8/layout/hierarchy5"/>
    <dgm:cxn modelId="{9E6F3D40-BE15-4FC5-B09A-539653C67AAC}" type="presParOf" srcId="{B282CB59-658A-4743-9B48-6F542EC07810}" destId="{46500ACE-37F6-493A-8C5F-B724B9C3FD2F}" srcOrd="0" destOrd="0" presId="urn:microsoft.com/office/officeart/2005/8/layout/hierarchy5"/>
    <dgm:cxn modelId="{C082DA36-6F93-47EF-8F83-ADFD732E2A3F}" type="presParOf" srcId="{B282CB59-658A-4743-9B48-6F542EC07810}" destId="{FE822CA3-76C4-4D2D-BEDE-F1684A9ED325}" srcOrd="1" destOrd="0" presId="urn:microsoft.com/office/officeart/2005/8/layout/hierarchy5"/>
    <dgm:cxn modelId="{0C32C225-ADF6-4BC6-9DC0-F59167D83D7D}" type="presParOf" srcId="{FE822CA3-76C4-4D2D-BEDE-F1684A9ED325}" destId="{035E8F95-27B6-4A5F-B1C6-068B8B74C4F9}" srcOrd="0" destOrd="0" presId="urn:microsoft.com/office/officeart/2005/8/layout/hierarchy5"/>
    <dgm:cxn modelId="{750202AA-C6AC-4E20-B2DE-04FD530977EB}" type="presParOf" srcId="{035E8F95-27B6-4A5F-B1C6-068B8B74C4F9}" destId="{CC5306B4-27A7-4A25-A9EA-59413F33A1F6}" srcOrd="0" destOrd="0" presId="urn:microsoft.com/office/officeart/2005/8/layout/hierarchy5"/>
    <dgm:cxn modelId="{2C1CB720-2B35-46E6-BE2D-57346D84680B}" type="presParOf" srcId="{FE822CA3-76C4-4D2D-BEDE-F1684A9ED325}" destId="{89B8DB40-34DA-4D1D-8082-D4F4871A5DAD}" srcOrd="1" destOrd="0" presId="urn:microsoft.com/office/officeart/2005/8/layout/hierarchy5"/>
    <dgm:cxn modelId="{19F53765-6FCD-4198-AB13-5DB6E52FA265}" type="presParOf" srcId="{89B8DB40-34DA-4D1D-8082-D4F4871A5DAD}" destId="{79D10AEB-BFCD-4243-B7B0-D93EEBD3ED36}" srcOrd="0" destOrd="0" presId="urn:microsoft.com/office/officeart/2005/8/layout/hierarchy5"/>
    <dgm:cxn modelId="{44E502E1-297A-4D9A-87B4-DFD920AE17C9}" type="presParOf" srcId="{89B8DB40-34DA-4D1D-8082-D4F4871A5DAD}" destId="{E23D4FE4-4516-4817-8BEC-AE0676AEE8E8}" srcOrd="1" destOrd="0" presId="urn:microsoft.com/office/officeart/2005/8/layout/hierarchy5"/>
    <dgm:cxn modelId="{797C8BF6-3701-47DE-8958-CAC75518A221}" type="presParOf" srcId="{E23D4FE4-4516-4817-8BEC-AE0676AEE8E8}" destId="{8C9FE62B-93CA-4667-8ED0-874DF6DAE86D}" srcOrd="0" destOrd="0" presId="urn:microsoft.com/office/officeart/2005/8/layout/hierarchy5"/>
    <dgm:cxn modelId="{56A9BB05-A03C-4100-9475-D1FE34C5987A}" type="presParOf" srcId="{8C9FE62B-93CA-4667-8ED0-874DF6DAE86D}" destId="{ADC439BB-CCCE-45CF-81B7-8D628009183E}" srcOrd="0" destOrd="0" presId="urn:microsoft.com/office/officeart/2005/8/layout/hierarchy5"/>
    <dgm:cxn modelId="{69E08421-5D09-4262-8577-D1794D9DCC54}" type="presParOf" srcId="{E23D4FE4-4516-4817-8BEC-AE0676AEE8E8}" destId="{DDF90E8C-7964-4161-90D9-963051E93441}" srcOrd="1" destOrd="0" presId="urn:microsoft.com/office/officeart/2005/8/layout/hierarchy5"/>
    <dgm:cxn modelId="{BA3C4E05-F62C-4815-AB0E-0D231197FD39}" type="presParOf" srcId="{DDF90E8C-7964-4161-90D9-963051E93441}" destId="{BA751F06-8D9F-4C9F-B163-81F04DABAD87}" srcOrd="0" destOrd="0" presId="urn:microsoft.com/office/officeart/2005/8/layout/hierarchy5"/>
    <dgm:cxn modelId="{08B67F50-093F-454A-894B-20FBB2B905DD}" type="presParOf" srcId="{DDF90E8C-7964-4161-90D9-963051E93441}" destId="{7409E9C0-BE9A-4379-94F4-7F15492A681D}" srcOrd="1" destOrd="0" presId="urn:microsoft.com/office/officeart/2005/8/layout/hierarchy5"/>
    <dgm:cxn modelId="{70BEAA07-416D-48E1-AA2E-8F399142C455}" type="presParOf" srcId="{FE822CA3-76C4-4D2D-BEDE-F1684A9ED325}" destId="{0B04020D-618B-478C-B146-CC819769265B}" srcOrd="2" destOrd="0" presId="urn:microsoft.com/office/officeart/2005/8/layout/hierarchy5"/>
    <dgm:cxn modelId="{6237FDC2-C7C3-4E7D-ADBF-EC1F579DA2CE}" type="presParOf" srcId="{0B04020D-618B-478C-B146-CC819769265B}" destId="{AAC28D21-25FC-4C5D-B441-0DCDD0E74A99}" srcOrd="0" destOrd="0" presId="urn:microsoft.com/office/officeart/2005/8/layout/hierarchy5"/>
    <dgm:cxn modelId="{7ABA1C20-B898-4891-A85F-0973FF09ADFA}" type="presParOf" srcId="{FE822CA3-76C4-4D2D-BEDE-F1684A9ED325}" destId="{771B0EA3-2101-4E2C-93AD-40B03E87049A}" srcOrd="3" destOrd="0" presId="urn:microsoft.com/office/officeart/2005/8/layout/hierarchy5"/>
    <dgm:cxn modelId="{E51271B3-CF6F-4887-B948-F50EF97EEA72}" type="presParOf" srcId="{771B0EA3-2101-4E2C-93AD-40B03E87049A}" destId="{555AC6B0-9626-4C3E-8D9E-477612E5A112}" srcOrd="0" destOrd="0" presId="urn:microsoft.com/office/officeart/2005/8/layout/hierarchy5"/>
    <dgm:cxn modelId="{68008974-CE2D-4A88-A720-F3FEDEB3061F}" type="presParOf" srcId="{771B0EA3-2101-4E2C-93AD-40B03E87049A}" destId="{5CEBC94E-7F63-44DD-A995-1CAA922D4AD3}" srcOrd="1" destOrd="0" presId="urn:microsoft.com/office/officeart/2005/8/layout/hierarchy5"/>
    <dgm:cxn modelId="{60FBAC8E-0650-4BE6-B1C1-E79A67B48BA2}" type="presParOf" srcId="{5CEBC94E-7F63-44DD-A995-1CAA922D4AD3}" destId="{EDB3B4AE-5CDD-4E8C-A90F-D6C41FB0C2E6}" srcOrd="0" destOrd="0" presId="urn:microsoft.com/office/officeart/2005/8/layout/hierarchy5"/>
    <dgm:cxn modelId="{0AE1A34F-5196-4D2C-AF00-DFAB86DF8909}" type="presParOf" srcId="{EDB3B4AE-5CDD-4E8C-A90F-D6C41FB0C2E6}" destId="{C51F28F7-00FF-435E-96BD-5323C1B56DC6}" srcOrd="0" destOrd="0" presId="urn:microsoft.com/office/officeart/2005/8/layout/hierarchy5"/>
    <dgm:cxn modelId="{6012E1D0-C52C-4B6E-A5F7-C8031F3238C4}" type="presParOf" srcId="{5CEBC94E-7F63-44DD-A995-1CAA922D4AD3}" destId="{55936DE9-97CD-4248-BAC3-2B288065BA29}" srcOrd="1" destOrd="0" presId="urn:microsoft.com/office/officeart/2005/8/layout/hierarchy5"/>
    <dgm:cxn modelId="{5E2D0AB5-7713-4A8E-8216-2EA27A148AB9}" type="presParOf" srcId="{55936DE9-97CD-4248-BAC3-2B288065BA29}" destId="{18655B97-74BE-4CFD-9B81-E8B1E4D97E7F}" srcOrd="0" destOrd="0" presId="urn:microsoft.com/office/officeart/2005/8/layout/hierarchy5"/>
    <dgm:cxn modelId="{12F93FF1-DB6E-4322-B382-C1733117E8EF}" type="presParOf" srcId="{55936DE9-97CD-4248-BAC3-2B288065BA29}" destId="{258A4F27-D3FC-4452-8D82-8E589297065B}" srcOrd="1" destOrd="0" presId="urn:microsoft.com/office/officeart/2005/8/layout/hierarchy5"/>
    <dgm:cxn modelId="{455B472D-D165-40F2-BA9F-0125B51A9C3B}" type="presParOf" srcId="{FE822CA3-76C4-4D2D-BEDE-F1684A9ED325}" destId="{62EF092E-ABFF-40D0-ADFC-C4EA4F2DB7DA}" srcOrd="4" destOrd="0" presId="urn:microsoft.com/office/officeart/2005/8/layout/hierarchy5"/>
    <dgm:cxn modelId="{7D49B15B-E8D1-4E76-B5CE-BBE553D8F14A}" type="presParOf" srcId="{62EF092E-ABFF-40D0-ADFC-C4EA4F2DB7DA}" destId="{6FB42FFA-23B2-4808-BEB8-7CCADD7E27DD}" srcOrd="0" destOrd="0" presId="urn:microsoft.com/office/officeart/2005/8/layout/hierarchy5"/>
    <dgm:cxn modelId="{A7837ABC-C1E0-4E3C-9DEB-F5A4A096186F}" type="presParOf" srcId="{FE822CA3-76C4-4D2D-BEDE-F1684A9ED325}" destId="{305562B9-7AB3-47D1-8B74-305189A7A629}" srcOrd="5" destOrd="0" presId="urn:microsoft.com/office/officeart/2005/8/layout/hierarchy5"/>
    <dgm:cxn modelId="{26BC1A70-2BA6-4449-9570-873DE55A7554}" type="presParOf" srcId="{305562B9-7AB3-47D1-8B74-305189A7A629}" destId="{E75E8761-F873-490B-B1AF-F93D692CA8FA}" srcOrd="0" destOrd="0" presId="urn:microsoft.com/office/officeart/2005/8/layout/hierarchy5"/>
    <dgm:cxn modelId="{6670DE20-BDBA-4102-9652-3277541465DE}" type="presParOf" srcId="{305562B9-7AB3-47D1-8B74-305189A7A629}" destId="{37E2C40D-7024-45E4-9919-2B3F0B6C42FA}" srcOrd="1" destOrd="0" presId="urn:microsoft.com/office/officeart/2005/8/layout/hierarchy5"/>
    <dgm:cxn modelId="{96802DA1-9EA1-4244-ADD8-43C3F65F0DCB}" type="presParOf" srcId="{37E2C40D-7024-45E4-9919-2B3F0B6C42FA}" destId="{2242DE42-B696-44F3-885C-1F49A300ECFA}" srcOrd="0" destOrd="0" presId="urn:microsoft.com/office/officeart/2005/8/layout/hierarchy5"/>
    <dgm:cxn modelId="{E268E792-2771-4D28-9AC9-C126877552FA}" type="presParOf" srcId="{2242DE42-B696-44F3-885C-1F49A300ECFA}" destId="{70024653-1161-4998-866A-F26A8897A423}" srcOrd="0" destOrd="0" presId="urn:microsoft.com/office/officeart/2005/8/layout/hierarchy5"/>
    <dgm:cxn modelId="{27B36751-A2A2-4146-9EB4-4D317A754E7A}" type="presParOf" srcId="{37E2C40D-7024-45E4-9919-2B3F0B6C42FA}" destId="{2EE65949-DFF8-496B-9E50-BBD8A5261674}" srcOrd="1" destOrd="0" presId="urn:microsoft.com/office/officeart/2005/8/layout/hierarchy5"/>
    <dgm:cxn modelId="{28AB089B-3F90-47C0-9DD6-2F7F38706E47}" type="presParOf" srcId="{2EE65949-DFF8-496B-9E50-BBD8A5261674}" destId="{AE6E58F1-23EB-4028-B1CF-EA3BCEB37EB5}" srcOrd="0" destOrd="0" presId="urn:microsoft.com/office/officeart/2005/8/layout/hierarchy5"/>
    <dgm:cxn modelId="{F6082FB2-F814-4C54-AACA-975B94F44D13}" type="presParOf" srcId="{2EE65949-DFF8-496B-9E50-BBD8A5261674}" destId="{5928DE50-2B6B-48C3-B0FC-EC57278BE044}" srcOrd="1" destOrd="0" presId="urn:microsoft.com/office/officeart/2005/8/layout/hierarchy5"/>
    <dgm:cxn modelId="{1272079B-6AD2-49B3-9E3F-01400490709F}" type="presParOf" srcId="{A32000AC-1E92-47F9-B509-742AB8A5636E}" destId="{622269E1-E04A-4CEF-82B6-6E845A6B9218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6B13ED-7E36-42A3-9148-B100D375283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6B85473-5704-468D-9141-95B6E7C65E4D}">
      <dgm:prSet phldrT="[Text]" custT="1"/>
      <dgm:spPr/>
      <dgm:t>
        <a:bodyPr/>
        <a:lstStyle/>
        <a:p>
          <a:r>
            <a:rPr lang="sv-SE" sz="1600" dirty="0">
              <a:latin typeface="Calibri" panose="020F0502020204030204" pitchFamily="34" charset="0"/>
              <a:cs typeface="Calibri" panose="020F0502020204030204" pitchFamily="34" charset="0"/>
            </a:rPr>
            <a:t>Visning av Cosmic Insight för chefer och tilltänkta superanvändare</a:t>
          </a:r>
        </a:p>
      </dgm:t>
    </dgm:pt>
    <dgm:pt modelId="{7801A95B-E831-49CD-A4F5-413CA7DE7B61}" type="parTrans" cxnId="{425D65D4-8479-4E46-89C2-AC3F60A81E92}">
      <dgm:prSet/>
      <dgm:spPr/>
      <dgm:t>
        <a:bodyPr/>
        <a:lstStyle/>
        <a:p>
          <a:endParaRPr lang="sv-SE" sz="1200"/>
        </a:p>
      </dgm:t>
    </dgm:pt>
    <dgm:pt modelId="{8AD199B4-972D-40A6-8585-0E95BAD3A0CE}" type="sibTrans" cxnId="{425D65D4-8479-4E46-89C2-AC3F60A81E92}">
      <dgm:prSet custT="1"/>
      <dgm:spPr/>
      <dgm:t>
        <a:bodyPr/>
        <a:lstStyle/>
        <a:p>
          <a:endParaRPr lang="sv-SE" sz="1200"/>
        </a:p>
      </dgm:t>
    </dgm:pt>
    <dgm:pt modelId="{85B16121-1D85-44D1-823A-867AC0AA2EFA}">
      <dgm:prSet phldrT="[Text]" custT="1"/>
      <dgm:spPr/>
      <dgm:t>
        <a:bodyPr/>
        <a:lstStyle/>
        <a:p>
          <a:r>
            <a:rPr lang="sv-SE" sz="1600" dirty="0">
              <a:latin typeface="Calibri" panose="020F0502020204030204" pitchFamily="34" charset="0"/>
              <a:cs typeface="Calibri" panose="020F0502020204030204" pitchFamily="34" charset="0"/>
            </a:rPr>
            <a:t>Breddinförande i verksamheten</a:t>
          </a:r>
        </a:p>
      </dgm:t>
    </dgm:pt>
    <dgm:pt modelId="{D3AD831D-4535-48DD-BD00-F628009BC32D}" type="parTrans" cxnId="{C95A683F-EA3D-413D-8D79-AD2AE14F4C55}">
      <dgm:prSet/>
      <dgm:spPr/>
      <dgm:t>
        <a:bodyPr/>
        <a:lstStyle/>
        <a:p>
          <a:endParaRPr lang="sv-SE" sz="1200"/>
        </a:p>
      </dgm:t>
    </dgm:pt>
    <dgm:pt modelId="{38180D08-AFAF-4194-B00E-CCBB999A57B5}" type="sibTrans" cxnId="{C95A683F-EA3D-413D-8D79-AD2AE14F4C55}">
      <dgm:prSet custT="1"/>
      <dgm:spPr/>
      <dgm:t>
        <a:bodyPr/>
        <a:lstStyle/>
        <a:p>
          <a:endParaRPr lang="sv-SE" sz="1200"/>
        </a:p>
      </dgm:t>
    </dgm:pt>
    <dgm:pt modelId="{BFDDC956-B018-4D85-9BB7-717F7569BD0D}">
      <dgm:prSet phldrT="[Text]" custT="1"/>
      <dgm:spPr>
        <a:solidFill>
          <a:schemeClr val="accent1"/>
        </a:solidFill>
      </dgm:spPr>
      <dgm:t>
        <a:bodyPr/>
        <a:lstStyle/>
        <a:p>
          <a:pPr algn="ctr"/>
          <a:r>
            <a:rPr lang="sv-SE" sz="1600">
              <a:latin typeface="Calibri" panose="020F0502020204030204" pitchFamily="34" charset="0"/>
              <a:cs typeface="Calibri" panose="020F0502020204030204" pitchFamily="34" charset="0"/>
            </a:rPr>
            <a:t>Introduktion</a:t>
          </a:r>
          <a:endParaRPr lang="sv-SE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8C0AE1-B48F-428D-95A6-1E59392747C9}" type="parTrans" cxnId="{74F7977D-639A-4E12-97CC-12A0F1B380C1}">
      <dgm:prSet/>
      <dgm:spPr/>
      <dgm:t>
        <a:bodyPr/>
        <a:lstStyle/>
        <a:p>
          <a:endParaRPr lang="sv-SE"/>
        </a:p>
      </dgm:t>
    </dgm:pt>
    <dgm:pt modelId="{A1E79E6E-68C3-45D8-B299-1C4BDD4EE0DB}" type="sibTrans" cxnId="{74F7977D-639A-4E12-97CC-12A0F1B380C1}">
      <dgm:prSet/>
      <dgm:spPr/>
      <dgm:t>
        <a:bodyPr/>
        <a:lstStyle/>
        <a:p>
          <a:endParaRPr lang="sv-SE"/>
        </a:p>
      </dgm:t>
    </dgm:pt>
    <dgm:pt modelId="{823D1EAC-3F88-4E3E-8CDC-90EF6EADCD8D}">
      <dgm:prSet phldrT="[Text]" custT="1"/>
      <dgm:spPr>
        <a:solidFill>
          <a:schemeClr val="accent1"/>
        </a:solidFill>
      </dgm:spPr>
      <dgm:t>
        <a:bodyPr/>
        <a:lstStyle/>
        <a:p>
          <a:endParaRPr lang="sv-SE" sz="16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sv-SE" sz="1600" dirty="0">
              <a:latin typeface="Calibri" panose="020F0502020204030204" pitchFamily="34" charset="0"/>
              <a:cs typeface="Calibri" panose="020F0502020204030204" pitchFamily="34" charset="0"/>
            </a:rPr>
            <a:t>Grundutbildning via Teams för superanvändare</a:t>
          </a:r>
        </a:p>
        <a:p>
          <a:endParaRPr lang="sv-SE" sz="16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1217853-A197-4668-AB4D-A7F7CFFC5763}" type="parTrans" cxnId="{374E758D-81D1-45B8-8EBC-F8B287AA3452}">
      <dgm:prSet/>
      <dgm:spPr/>
      <dgm:t>
        <a:bodyPr/>
        <a:lstStyle/>
        <a:p>
          <a:endParaRPr lang="sv-SE"/>
        </a:p>
      </dgm:t>
    </dgm:pt>
    <dgm:pt modelId="{0834A0D1-CB11-4374-AF80-BC32C907749A}" type="sibTrans" cxnId="{374E758D-81D1-45B8-8EBC-F8B287AA3452}">
      <dgm:prSet/>
      <dgm:spPr/>
      <dgm:t>
        <a:bodyPr/>
        <a:lstStyle/>
        <a:p>
          <a:endParaRPr lang="sv-SE"/>
        </a:p>
      </dgm:t>
    </dgm:pt>
    <dgm:pt modelId="{3DBF6DE1-BF48-4DC8-818E-67531C51B076}" type="pres">
      <dgm:prSet presAssocID="{4F6B13ED-7E36-42A3-9148-B100D3752833}" presName="CompostProcess" presStyleCnt="0">
        <dgm:presLayoutVars>
          <dgm:dir/>
          <dgm:resizeHandles val="exact"/>
        </dgm:presLayoutVars>
      </dgm:prSet>
      <dgm:spPr/>
    </dgm:pt>
    <dgm:pt modelId="{13BCA99D-3D6F-4503-AC8F-F8A25CEF5E3A}" type="pres">
      <dgm:prSet presAssocID="{4F6B13ED-7E36-42A3-9148-B100D3752833}" presName="arrow" presStyleLbl="bgShp" presStyleIdx="0" presStyleCnt="1"/>
      <dgm:spPr/>
    </dgm:pt>
    <dgm:pt modelId="{7AA169C5-9F64-45BD-BE2C-EA342FD60E17}" type="pres">
      <dgm:prSet presAssocID="{4F6B13ED-7E36-42A3-9148-B100D3752833}" presName="linearProcess" presStyleCnt="0"/>
      <dgm:spPr/>
    </dgm:pt>
    <dgm:pt modelId="{852FA1F6-6902-43FA-ADB4-1468285BC311}" type="pres">
      <dgm:prSet presAssocID="{BFDDC956-B018-4D85-9BB7-717F7569BD0D}" presName="textNode" presStyleLbl="node1" presStyleIdx="0" presStyleCnt="4">
        <dgm:presLayoutVars>
          <dgm:bulletEnabled val="1"/>
        </dgm:presLayoutVars>
      </dgm:prSet>
      <dgm:spPr/>
    </dgm:pt>
    <dgm:pt modelId="{4F5268A5-EFEE-424E-B4AA-37BE62187865}" type="pres">
      <dgm:prSet presAssocID="{A1E79E6E-68C3-45D8-B299-1C4BDD4EE0DB}" presName="sibTrans" presStyleCnt="0"/>
      <dgm:spPr/>
    </dgm:pt>
    <dgm:pt modelId="{17CE1694-993F-4E4F-A4B9-0EA94EA8B629}" type="pres">
      <dgm:prSet presAssocID="{B6B85473-5704-468D-9141-95B6E7C65E4D}" presName="textNode" presStyleLbl="node1" presStyleIdx="1" presStyleCnt="4">
        <dgm:presLayoutVars>
          <dgm:bulletEnabled val="1"/>
        </dgm:presLayoutVars>
      </dgm:prSet>
      <dgm:spPr/>
    </dgm:pt>
    <dgm:pt modelId="{83FCD1F2-BDCC-46F1-BF55-209182E53241}" type="pres">
      <dgm:prSet presAssocID="{8AD199B4-972D-40A6-8585-0E95BAD3A0CE}" presName="sibTrans" presStyleCnt="0"/>
      <dgm:spPr/>
    </dgm:pt>
    <dgm:pt modelId="{AC150F99-022A-4605-9C3E-9DBEBBBAADD7}" type="pres">
      <dgm:prSet presAssocID="{823D1EAC-3F88-4E3E-8CDC-90EF6EADCD8D}" presName="textNode" presStyleLbl="node1" presStyleIdx="2" presStyleCnt="4">
        <dgm:presLayoutVars>
          <dgm:bulletEnabled val="1"/>
        </dgm:presLayoutVars>
      </dgm:prSet>
      <dgm:spPr/>
    </dgm:pt>
    <dgm:pt modelId="{A4977D6F-DCDC-4A18-AA67-94C037D5A174}" type="pres">
      <dgm:prSet presAssocID="{0834A0D1-CB11-4374-AF80-BC32C907749A}" presName="sibTrans" presStyleCnt="0"/>
      <dgm:spPr/>
    </dgm:pt>
    <dgm:pt modelId="{4A2292FA-C41D-4BA2-BE67-6449024E97F3}" type="pres">
      <dgm:prSet presAssocID="{85B16121-1D85-44D1-823A-867AC0AA2EFA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80A20A0A-BB78-4A80-929E-4AD18227F225}" type="presOf" srcId="{85B16121-1D85-44D1-823A-867AC0AA2EFA}" destId="{4A2292FA-C41D-4BA2-BE67-6449024E97F3}" srcOrd="0" destOrd="0" presId="urn:microsoft.com/office/officeart/2005/8/layout/hProcess9"/>
    <dgm:cxn modelId="{C95A683F-EA3D-413D-8D79-AD2AE14F4C55}" srcId="{4F6B13ED-7E36-42A3-9148-B100D3752833}" destId="{85B16121-1D85-44D1-823A-867AC0AA2EFA}" srcOrd="3" destOrd="0" parTransId="{D3AD831D-4535-48DD-BD00-F628009BC32D}" sibTransId="{38180D08-AFAF-4194-B00E-CCBB999A57B5}"/>
    <dgm:cxn modelId="{AFF25958-19C4-4058-9678-9D9668609593}" type="presOf" srcId="{4F6B13ED-7E36-42A3-9148-B100D3752833}" destId="{3DBF6DE1-BF48-4DC8-818E-67531C51B076}" srcOrd="0" destOrd="0" presId="urn:microsoft.com/office/officeart/2005/8/layout/hProcess9"/>
    <dgm:cxn modelId="{66541A7A-3506-44C5-97DA-9C16AAC54802}" type="presOf" srcId="{B6B85473-5704-468D-9141-95B6E7C65E4D}" destId="{17CE1694-993F-4E4F-A4B9-0EA94EA8B629}" srcOrd="0" destOrd="0" presId="urn:microsoft.com/office/officeart/2005/8/layout/hProcess9"/>
    <dgm:cxn modelId="{74F7977D-639A-4E12-97CC-12A0F1B380C1}" srcId="{4F6B13ED-7E36-42A3-9148-B100D3752833}" destId="{BFDDC956-B018-4D85-9BB7-717F7569BD0D}" srcOrd="0" destOrd="0" parTransId="{778C0AE1-B48F-428D-95A6-1E59392747C9}" sibTransId="{A1E79E6E-68C3-45D8-B299-1C4BDD4EE0DB}"/>
    <dgm:cxn modelId="{374E758D-81D1-45B8-8EBC-F8B287AA3452}" srcId="{4F6B13ED-7E36-42A3-9148-B100D3752833}" destId="{823D1EAC-3F88-4E3E-8CDC-90EF6EADCD8D}" srcOrd="2" destOrd="0" parTransId="{91217853-A197-4668-AB4D-A7F7CFFC5763}" sibTransId="{0834A0D1-CB11-4374-AF80-BC32C907749A}"/>
    <dgm:cxn modelId="{5F9AE8B1-3B98-4883-ADDC-2E36FF7E15B5}" type="presOf" srcId="{823D1EAC-3F88-4E3E-8CDC-90EF6EADCD8D}" destId="{AC150F99-022A-4605-9C3E-9DBEBBBAADD7}" srcOrd="0" destOrd="0" presId="urn:microsoft.com/office/officeart/2005/8/layout/hProcess9"/>
    <dgm:cxn modelId="{7FFEDDCE-E7E5-466D-A908-D0A01BB7F453}" type="presOf" srcId="{BFDDC956-B018-4D85-9BB7-717F7569BD0D}" destId="{852FA1F6-6902-43FA-ADB4-1468285BC311}" srcOrd="0" destOrd="0" presId="urn:microsoft.com/office/officeart/2005/8/layout/hProcess9"/>
    <dgm:cxn modelId="{425D65D4-8479-4E46-89C2-AC3F60A81E92}" srcId="{4F6B13ED-7E36-42A3-9148-B100D3752833}" destId="{B6B85473-5704-468D-9141-95B6E7C65E4D}" srcOrd="1" destOrd="0" parTransId="{7801A95B-E831-49CD-A4F5-413CA7DE7B61}" sibTransId="{8AD199B4-972D-40A6-8585-0E95BAD3A0CE}"/>
    <dgm:cxn modelId="{3B8E22F6-BC0A-44E4-8168-10E6BC7EE8AF}" type="presParOf" srcId="{3DBF6DE1-BF48-4DC8-818E-67531C51B076}" destId="{13BCA99D-3D6F-4503-AC8F-F8A25CEF5E3A}" srcOrd="0" destOrd="0" presId="urn:microsoft.com/office/officeart/2005/8/layout/hProcess9"/>
    <dgm:cxn modelId="{DCA3AFAF-AC94-4435-B20C-825D2934B579}" type="presParOf" srcId="{3DBF6DE1-BF48-4DC8-818E-67531C51B076}" destId="{7AA169C5-9F64-45BD-BE2C-EA342FD60E17}" srcOrd="1" destOrd="0" presId="urn:microsoft.com/office/officeart/2005/8/layout/hProcess9"/>
    <dgm:cxn modelId="{BFC1F110-C2FD-4B86-9CAE-4AFC45F27473}" type="presParOf" srcId="{7AA169C5-9F64-45BD-BE2C-EA342FD60E17}" destId="{852FA1F6-6902-43FA-ADB4-1468285BC311}" srcOrd="0" destOrd="0" presId="urn:microsoft.com/office/officeart/2005/8/layout/hProcess9"/>
    <dgm:cxn modelId="{95FD6C63-FB79-43F2-ABAC-38A262F63F90}" type="presParOf" srcId="{7AA169C5-9F64-45BD-BE2C-EA342FD60E17}" destId="{4F5268A5-EFEE-424E-B4AA-37BE62187865}" srcOrd="1" destOrd="0" presId="urn:microsoft.com/office/officeart/2005/8/layout/hProcess9"/>
    <dgm:cxn modelId="{D0C4FCC6-FCF5-487D-90A1-EE449F82FA13}" type="presParOf" srcId="{7AA169C5-9F64-45BD-BE2C-EA342FD60E17}" destId="{17CE1694-993F-4E4F-A4B9-0EA94EA8B629}" srcOrd="2" destOrd="0" presId="urn:microsoft.com/office/officeart/2005/8/layout/hProcess9"/>
    <dgm:cxn modelId="{5149E41A-B708-49A9-B1F2-E264088914B3}" type="presParOf" srcId="{7AA169C5-9F64-45BD-BE2C-EA342FD60E17}" destId="{83FCD1F2-BDCC-46F1-BF55-209182E53241}" srcOrd="3" destOrd="0" presId="urn:microsoft.com/office/officeart/2005/8/layout/hProcess9"/>
    <dgm:cxn modelId="{E1B6E7AA-8C42-4292-93D1-A34027D94EAC}" type="presParOf" srcId="{7AA169C5-9F64-45BD-BE2C-EA342FD60E17}" destId="{AC150F99-022A-4605-9C3E-9DBEBBBAADD7}" srcOrd="4" destOrd="0" presId="urn:microsoft.com/office/officeart/2005/8/layout/hProcess9"/>
    <dgm:cxn modelId="{EC1B1D21-BA1D-49A6-A59C-2FE4F283226E}" type="presParOf" srcId="{7AA169C5-9F64-45BD-BE2C-EA342FD60E17}" destId="{A4977D6F-DCDC-4A18-AA67-94C037D5A174}" srcOrd="5" destOrd="0" presId="urn:microsoft.com/office/officeart/2005/8/layout/hProcess9"/>
    <dgm:cxn modelId="{C806167E-2A5D-44B2-B4EB-020DB8FCCD4E}" type="presParOf" srcId="{7AA169C5-9F64-45BD-BE2C-EA342FD60E17}" destId="{4A2292FA-C41D-4BA2-BE67-6449024E97F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F83E0-4FC3-4C9B-BDA4-CE901ABF4DAB}">
      <dsp:nvSpPr>
        <dsp:cNvPr id="0" name=""/>
        <dsp:cNvSpPr/>
      </dsp:nvSpPr>
      <dsp:spPr>
        <a:xfrm>
          <a:off x="2804453" y="2684676"/>
          <a:ext cx="1998376" cy="1998376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3200" kern="1200"/>
            <a:t>Cosmic</a:t>
          </a:r>
        </a:p>
      </dsp:txBody>
      <dsp:txXfrm>
        <a:off x="3097108" y="2977331"/>
        <a:ext cx="1413066" cy="1413066"/>
      </dsp:txXfrm>
    </dsp:sp>
    <dsp:sp modelId="{CE297E53-BFA4-42B6-A74B-B0FE48A079A5}">
      <dsp:nvSpPr>
        <dsp:cNvPr id="0" name=""/>
        <dsp:cNvSpPr/>
      </dsp:nvSpPr>
      <dsp:spPr>
        <a:xfrm rot="21439265">
          <a:off x="1512420" y="3537715"/>
          <a:ext cx="1171404" cy="569537"/>
        </a:xfrm>
        <a:prstGeom prst="leftArrow">
          <a:avLst>
            <a:gd name="adj1" fmla="val 60000"/>
            <a:gd name="adj2" fmla="val 50000"/>
          </a:avLst>
        </a:prstGeom>
        <a:solidFill>
          <a:srgbClr val="FF9933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6254721-E0CE-49EC-ADF6-2160FA666E7A}">
      <dsp:nvSpPr>
        <dsp:cNvPr id="0" name=""/>
        <dsp:cNvSpPr/>
      </dsp:nvSpPr>
      <dsp:spPr>
        <a:xfrm>
          <a:off x="0" y="3269565"/>
          <a:ext cx="1398863" cy="1119090"/>
        </a:xfrm>
        <a:prstGeom prst="roundRect">
          <a:avLst>
            <a:gd name="adj" fmla="val 10000"/>
          </a:avLst>
        </a:prstGeom>
        <a:solidFill>
          <a:srgbClr val="FF9933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GOLI</a:t>
          </a:r>
        </a:p>
      </dsp:txBody>
      <dsp:txXfrm>
        <a:off x="32777" y="3302342"/>
        <a:ext cx="1333309" cy="1053536"/>
      </dsp:txXfrm>
    </dsp:sp>
    <dsp:sp modelId="{3DE95D10-DF89-4A99-B9D3-1BB77D8C51F1}">
      <dsp:nvSpPr>
        <dsp:cNvPr id="0" name=""/>
        <dsp:cNvSpPr/>
      </dsp:nvSpPr>
      <dsp:spPr>
        <a:xfrm rot="1944171">
          <a:off x="1651487" y="2490621"/>
          <a:ext cx="1254389" cy="56953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9A93EB9-C91D-4F7E-9AA9-708D8D5AB7BC}">
      <dsp:nvSpPr>
        <dsp:cNvPr id="0" name=""/>
        <dsp:cNvSpPr/>
      </dsp:nvSpPr>
      <dsp:spPr>
        <a:xfrm>
          <a:off x="160053" y="1568155"/>
          <a:ext cx="1398863" cy="1119090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1400" kern="1200" dirty="0"/>
          </a:br>
          <a:br>
            <a:rPr lang="sv-SE" sz="1400" kern="1200" dirty="0"/>
          </a:br>
          <a:r>
            <a:rPr lang="sv-SE" sz="1400" kern="1200" dirty="0"/>
            <a:t>Cosmic </a:t>
          </a:r>
          <a:r>
            <a:rPr lang="sv-SE" sz="1400" kern="1200" dirty="0" err="1"/>
            <a:t>Insight</a:t>
          </a:r>
          <a:endParaRPr lang="sv-SE" sz="1400" kern="1200" dirty="0"/>
        </a:p>
      </dsp:txBody>
      <dsp:txXfrm>
        <a:off x="192830" y="1600932"/>
        <a:ext cx="1333309" cy="1053536"/>
      </dsp:txXfrm>
    </dsp:sp>
    <dsp:sp modelId="{1D5BBF1D-C400-47AC-A6BE-985F4C4206A9}">
      <dsp:nvSpPr>
        <dsp:cNvPr id="0" name=""/>
        <dsp:cNvSpPr/>
      </dsp:nvSpPr>
      <dsp:spPr>
        <a:xfrm rot="3582715">
          <a:off x="2204673" y="1840343"/>
          <a:ext cx="1242745" cy="496699"/>
        </a:xfrm>
        <a:prstGeom prst="leftArrow">
          <a:avLst>
            <a:gd name="adj1" fmla="val 60000"/>
            <a:gd name="adj2" fmla="val 50000"/>
          </a:avLst>
        </a:prstGeom>
        <a:solidFill>
          <a:srgbClr val="FFCC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3FB6C77-54A0-43F6-BCE3-AFB8FC439C06}">
      <dsp:nvSpPr>
        <dsp:cNvPr id="0" name=""/>
        <dsp:cNvSpPr/>
      </dsp:nvSpPr>
      <dsp:spPr>
        <a:xfrm>
          <a:off x="1490658" y="281893"/>
          <a:ext cx="1398863" cy="1119090"/>
        </a:xfrm>
        <a:prstGeom prst="roundRect">
          <a:avLst>
            <a:gd name="adj" fmla="val 10000"/>
          </a:avLst>
        </a:prstGeom>
        <a:solidFill>
          <a:srgbClr val="FFCC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1400" kern="1200"/>
          </a:br>
          <a:br>
            <a:rPr lang="sv-SE" sz="1400" kern="1200"/>
          </a:br>
          <a:r>
            <a:rPr lang="sv-SE" sz="1400" kern="1200"/>
            <a:t>Rapportportalen</a:t>
          </a:r>
        </a:p>
      </dsp:txBody>
      <dsp:txXfrm>
        <a:off x="1523435" y="314670"/>
        <a:ext cx="1333309" cy="1053536"/>
      </dsp:txXfrm>
    </dsp:sp>
    <dsp:sp modelId="{787DAC78-D846-4C39-803A-133C04BC5491}">
      <dsp:nvSpPr>
        <dsp:cNvPr id="0" name=""/>
        <dsp:cNvSpPr/>
      </dsp:nvSpPr>
      <dsp:spPr>
        <a:xfrm rot="5467192">
          <a:off x="3283666" y="1655413"/>
          <a:ext cx="1122850" cy="480296"/>
        </a:xfrm>
        <a:prstGeom prst="leftArrow">
          <a:avLst>
            <a:gd name="adj1" fmla="val 60000"/>
            <a:gd name="adj2" fmla="val 50000"/>
          </a:avLst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FA6B063-F0D5-458D-9A31-2F1898F4ED57}">
      <dsp:nvSpPr>
        <dsp:cNvPr id="0" name=""/>
        <dsp:cNvSpPr/>
      </dsp:nvSpPr>
      <dsp:spPr>
        <a:xfrm>
          <a:off x="3125544" y="0"/>
          <a:ext cx="1398863" cy="1119090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sv-SE" sz="1400" kern="1200" dirty="0"/>
          </a:br>
          <a:br>
            <a:rPr lang="sv-SE" sz="1400" kern="1200" dirty="0"/>
          </a:br>
          <a:r>
            <a:rPr lang="sv-SE" sz="1400" kern="1200" dirty="0"/>
            <a:t>(</a:t>
          </a:r>
          <a:r>
            <a:rPr lang="sv-SE" sz="1400" kern="1200" dirty="0" err="1"/>
            <a:t>Stratsys</a:t>
          </a:r>
          <a:r>
            <a:rPr lang="sv-SE" sz="1400" kern="1200" dirty="0"/>
            <a:t>)</a:t>
          </a:r>
          <a:br>
            <a:rPr lang="sv-SE" sz="1400" kern="1200" dirty="0"/>
          </a:br>
          <a:endParaRPr lang="sv-SE" sz="1400" kern="1200" dirty="0"/>
        </a:p>
      </dsp:txBody>
      <dsp:txXfrm>
        <a:off x="3158321" y="32777"/>
        <a:ext cx="1333309" cy="1053536"/>
      </dsp:txXfrm>
    </dsp:sp>
    <dsp:sp modelId="{6C997AF4-5A52-4942-B344-70CC3D3E012C}">
      <dsp:nvSpPr>
        <dsp:cNvPr id="0" name=""/>
        <dsp:cNvSpPr/>
      </dsp:nvSpPr>
      <dsp:spPr>
        <a:xfrm rot="7552492">
          <a:off x="4215536" y="1832295"/>
          <a:ext cx="1310627" cy="569537"/>
        </a:xfrm>
        <a:prstGeom prst="lef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696796A-E51D-4E38-B413-22B5D75B5724}">
      <dsp:nvSpPr>
        <dsp:cNvPr id="0" name=""/>
        <dsp:cNvSpPr/>
      </dsp:nvSpPr>
      <dsp:spPr>
        <a:xfrm>
          <a:off x="4884663" y="242811"/>
          <a:ext cx="1398863" cy="1119090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 dirty="0" err="1"/>
            <a:t>Medrave</a:t>
          </a:r>
          <a:endParaRPr lang="sv-SE" sz="1400" kern="1200" dirty="0"/>
        </a:p>
      </dsp:txBody>
      <dsp:txXfrm>
        <a:off x="4917440" y="275588"/>
        <a:ext cx="1333309" cy="1053536"/>
      </dsp:txXfrm>
    </dsp:sp>
    <dsp:sp modelId="{1156EA87-9053-41A3-9148-E2456037896B}">
      <dsp:nvSpPr>
        <dsp:cNvPr id="0" name=""/>
        <dsp:cNvSpPr/>
      </dsp:nvSpPr>
      <dsp:spPr>
        <a:xfrm rot="9074119">
          <a:off x="4705946" y="2538574"/>
          <a:ext cx="1448187" cy="569537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3B6DF9-3224-4BDC-9E6E-06499F936139}">
      <dsp:nvSpPr>
        <dsp:cNvPr id="0" name=""/>
        <dsp:cNvSpPr/>
      </dsp:nvSpPr>
      <dsp:spPr>
        <a:xfrm>
          <a:off x="6283520" y="1568172"/>
          <a:ext cx="1398863" cy="11190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400" kern="120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KPP</a:t>
          </a:r>
        </a:p>
      </dsp:txBody>
      <dsp:txXfrm>
        <a:off x="6316297" y="1600949"/>
        <a:ext cx="1333309" cy="1053536"/>
      </dsp:txXfrm>
    </dsp:sp>
    <dsp:sp modelId="{A1DCB7B0-D40C-43AB-9661-33B0932D41E5}">
      <dsp:nvSpPr>
        <dsp:cNvPr id="0" name=""/>
        <dsp:cNvSpPr/>
      </dsp:nvSpPr>
      <dsp:spPr>
        <a:xfrm rot="10943128">
          <a:off x="4958739" y="3571275"/>
          <a:ext cx="1212017" cy="536321"/>
        </a:xfrm>
        <a:prstGeom prst="leftArrow">
          <a:avLst>
            <a:gd name="adj1" fmla="val 60000"/>
            <a:gd name="adj2" fmla="val 5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E55300-0335-4C19-9878-458BAA421B54}">
      <dsp:nvSpPr>
        <dsp:cNvPr id="0" name=""/>
        <dsp:cNvSpPr/>
      </dsp:nvSpPr>
      <dsp:spPr>
        <a:xfrm>
          <a:off x="6598776" y="3269896"/>
          <a:ext cx="1398863" cy="1119090"/>
        </a:xfrm>
        <a:prstGeom prst="roundRect">
          <a:avLst>
            <a:gd name="adj" fmla="val 10000"/>
          </a:avLst>
        </a:prstGeom>
        <a:solidFill>
          <a:schemeClr val="bg1">
            <a:lumMod val="5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400" kern="1200"/>
            <a:t>Kvalitetsregister</a:t>
          </a:r>
        </a:p>
      </dsp:txBody>
      <dsp:txXfrm>
        <a:off x="6631553" y="3302673"/>
        <a:ext cx="1333309" cy="10535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00ACE-37F6-493A-8C5F-B724B9C3FD2F}">
      <dsp:nvSpPr>
        <dsp:cNvPr id="0" name=""/>
        <dsp:cNvSpPr/>
      </dsp:nvSpPr>
      <dsp:spPr>
        <a:xfrm>
          <a:off x="6919356" y="1363712"/>
          <a:ext cx="2368351" cy="1184175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Central support </a:t>
          </a:r>
          <a:br>
            <a:rPr lang="sv-SE" sz="2000" kern="1200" dirty="0"/>
          </a:br>
          <a:r>
            <a:rPr lang="sv-SE" sz="2000" kern="1200" dirty="0"/>
            <a:t>Cosmic </a:t>
          </a:r>
          <a:r>
            <a:rPr lang="sv-SE" sz="2000" kern="1200" dirty="0" err="1"/>
            <a:t>Insight</a:t>
          </a:r>
          <a:endParaRPr lang="sv-SE" sz="2000" kern="1200" dirty="0"/>
        </a:p>
      </dsp:txBody>
      <dsp:txXfrm>
        <a:off x="6954039" y="1398395"/>
        <a:ext cx="2298985" cy="1114809"/>
      </dsp:txXfrm>
    </dsp:sp>
    <dsp:sp modelId="{035E8F95-27B6-4A5F-B1C6-068B8B74C4F9}">
      <dsp:nvSpPr>
        <dsp:cNvPr id="0" name=""/>
        <dsp:cNvSpPr/>
      </dsp:nvSpPr>
      <dsp:spPr>
        <a:xfrm rot="13381952">
          <a:off x="5200051" y="1250737"/>
          <a:ext cx="198652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86526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700" kern="1200"/>
        </a:p>
      </dsp:txBody>
      <dsp:txXfrm rot="10800000">
        <a:off x="6143651" y="1228320"/>
        <a:ext cx="99326" cy="99326"/>
      </dsp:txXfrm>
    </dsp:sp>
    <dsp:sp modelId="{79D10AEB-BFCD-4243-B7B0-D93EEBD3ED36}">
      <dsp:nvSpPr>
        <dsp:cNvPr id="0" name=""/>
        <dsp:cNvSpPr/>
      </dsp:nvSpPr>
      <dsp:spPr>
        <a:xfrm>
          <a:off x="3098921" y="8079"/>
          <a:ext cx="2368351" cy="11841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Lokal support: Superanvändare</a:t>
          </a:r>
          <a:endParaRPr lang="sv-SE" sz="1100" kern="1200" dirty="0"/>
        </a:p>
      </dsp:txBody>
      <dsp:txXfrm>
        <a:off x="3133604" y="42762"/>
        <a:ext cx="2298985" cy="1114809"/>
      </dsp:txXfrm>
    </dsp:sp>
    <dsp:sp modelId="{8C9FE62B-93CA-4667-8ED0-874DF6DAE86D}">
      <dsp:nvSpPr>
        <dsp:cNvPr id="0" name=""/>
        <dsp:cNvSpPr/>
      </dsp:nvSpPr>
      <dsp:spPr>
        <a:xfrm rot="10779885">
          <a:off x="2368345" y="575058"/>
          <a:ext cx="730582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730582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2715371" y="584040"/>
        <a:ext cx="36529" cy="36529"/>
      </dsp:txXfrm>
    </dsp:sp>
    <dsp:sp modelId="{BA751F06-8D9F-4C9F-B163-81F04DABAD87}">
      <dsp:nvSpPr>
        <dsp:cNvPr id="0" name=""/>
        <dsp:cNvSpPr/>
      </dsp:nvSpPr>
      <dsp:spPr>
        <a:xfrm>
          <a:off x="0" y="12354"/>
          <a:ext cx="2368351" cy="118417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6500" kern="1200" dirty="0"/>
        </a:p>
      </dsp:txBody>
      <dsp:txXfrm>
        <a:off x="34683" y="47037"/>
        <a:ext cx="2298985" cy="1114809"/>
      </dsp:txXfrm>
    </dsp:sp>
    <dsp:sp modelId="{0B04020D-618B-478C-B146-CC819769265B}">
      <dsp:nvSpPr>
        <dsp:cNvPr id="0" name=""/>
        <dsp:cNvSpPr/>
      </dsp:nvSpPr>
      <dsp:spPr>
        <a:xfrm rot="10797916">
          <a:off x="5532260" y="1928974"/>
          <a:ext cx="1387096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387096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6191130" y="1921542"/>
        <a:ext cx="69354" cy="69354"/>
      </dsp:txXfrm>
    </dsp:sp>
    <dsp:sp modelId="{555AC6B0-9626-4C3E-8D9E-477612E5A112}">
      <dsp:nvSpPr>
        <dsp:cNvPr id="0" name=""/>
        <dsp:cNvSpPr/>
      </dsp:nvSpPr>
      <dsp:spPr>
        <a:xfrm>
          <a:off x="3163908" y="1364552"/>
          <a:ext cx="2368351" cy="1184175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 dirty="0"/>
            <a:t>Lokal support: Superanvändare</a:t>
          </a:r>
          <a:endParaRPr lang="sv-SE" sz="1200" kern="1200" dirty="0"/>
        </a:p>
      </dsp:txBody>
      <dsp:txXfrm>
        <a:off x="3198591" y="1399235"/>
        <a:ext cx="2298985" cy="1114809"/>
      </dsp:txXfrm>
    </dsp:sp>
    <dsp:sp modelId="{EDB3B4AE-5CDD-4E8C-A90F-D6C41FB0C2E6}">
      <dsp:nvSpPr>
        <dsp:cNvPr id="0" name=""/>
        <dsp:cNvSpPr/>
      </dsp:nvSpPr>
      <dsp:spPr>
        <a:xfrm rot="10844300">
          <a:off x="2387412" y="1924391"/>
          <a:ext cx="77652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776528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2756263" y="1932224"/>
        <a:ext cx="38826" cy="38826"/>
      </dsp:txXfrm>
    </dsp:sp>
    <dsp:sp modelId="{18655B97-74BE-4CFD-9B81-E8B1E4D97E7F}">
      <dsp:nvSpPr>
        <dsp:cNvPr id="0" name=""/>
        <dsp:cNvSpPr/>
      </dsp:nvSpPr>
      <dsp:spPr>
        <a:xfrm>
          <a:off x="19093" y="1354546"/>
          <a:ext cx="2368351" cy="118417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6500" kern="1200"/>
        </a:p>
      </dsp:txBody>
      <dsp:txXfrm>
        <a:off x="53776" y="1389229"/>
        <a:ext cx="2298985" cy="1114809"/>
      </dsp:txXfrm>
    </dsp:sp>
    <dsp:sp modelId="{62EF092E-ABFF-40D0-ADFC-C4EA4F2DB7DA}">
      <dsp:nvSpPr>
        <dsp:cNvPr id="0" name=""/>
        <dsp:cNvSpPr/>
      </dsp:nvSpPr>
      <dsp:spPr>
        <a:xfrm rot="8155479">
          <a:off x="5260436" y="2600070"/>
          <a:ext cx="1930744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30744" y="272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700" kern="1200"/>
        </a:p>
      </dsp:txBody>
      <dsp:txXfrm rot="10800000">
        <a:off x="6177539" y="2579047"/>
        <a:ext cx="96537" cy="96537"/>
      </dsp:txXfrm>
    </dsp:sp>
    <dsp:sp modelId="{E75E8761-F873-490B-B1AF-F93D692CA8FA}">
      <dsp:nvSpPr>
        <dsp:cNvPr id="0" name=""/>
        <dsp:cNvSpPr/>
      </dsp:nvSpPr>
      <dsp:spPr>
        <a:xfrm>
          <a:off x="3163908" y="2706745"/>
          <a:ext cx="2368351" cy="1184175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800" kern="1200"/>
            <a:t>Lokal support: Superanvändare</a:t>
          </a:r>
          <a:endParaRPr lang="sv-SE" sz="1200" kern="1200"/>
        </a:p>
      </dsp:txBody>
      <dsp:txXfrm>
        <a:off x="3198591" y="2741428"/>
        <a:ext cx="2298985" cy="1114809"/>
      </dsp:txXfrm>
    </dsp:sp>
    <dsp:sp modelId="{2242DE42-B696-44F3-885C-1F49A300ECFA}">
      <dsp:nvSpPr>
        <dsp:cNvPr id="0" name=""/>
        <dsp:cNvSpPr/>
      </dsp:nvSpPr>
      <dsp:spPr>
        <a:xfrm rot="10800000">
          <a:off x="2368351" y="3271586"/>
          <a:ext cx="795557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795557" y="272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500" kern="1200"/>
        </a:p>
      </dsp:txBody>
      <dsp:txXfrm rot="10800000">
        <a:off x="2746241" y="3278944"/>
        <a:ext cx="39777" cy="39777"/>
      </dsp:txXfrm>
    </dsp:sp>
    <dsp:sp modelId="{AE6E58F1-23EB-4028-B1CF-EA3BCEB37EB5}">
      <dsp:nvSpPr>
        <dsp:cNvPr id="0" name=""/>
        <dsp:cNvSpPr/>
      </dsp:nvSpPr>
      <dsp:spPr>
        <a:xfrm>
          <a:off x="0" y="2706745"/>
          <a:ext cx="2368351" cy="118417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6500" kern="1200" dirty="0"/>
        </a:p>
      </dsp:txBody>
      <dsp:txXfrm>
        <a:off x="34683" y="2741428"/>
        <a:ext cx="2298985" cy="11148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BCA99D-3D6F-4503-AC8F-F8A25CEF5E3A}">
      <dsp:nvSpPr>
        <dsp:cNvPr id="0" name=""/>
        <dsp:cNvSpPr/>
      </dsp:nvSpPr>
      <dsp:spPr>
        <a:xfrm>
          <a:off x="663556" y="0"/>
          <a:ext cx="7520312" cy="4015184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2FA1F6-6902-43FA-ADB4-1468285BC311}">
      <dsp:nvSpPr>
        <dsp:cNvPr id="0" name=""/>
        <dsp:cNvSpPr/>
      </dsp:nvSpPr>
      <dsp:spPr>
        <a:xfrm>
          <a:off x="3024" y="1204555"/>
          <a:ext cx="1964750" cy="1606073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>
              <a:latin typeface="Calibri" panose="020F0502020204030204" pitchFamily="34" charset="0"/>
              <a:cs typeface="Calibri" panose="020F0502020204030204" pitchFamily="34" charset="0"/>
            </a:rPr>
            <a:t>Introduktion</a:t>
          </a:r>
          <a:endParaRPr lang="sv-SE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81426" y="1282957"/>
        <a:ext cx="1807946" cy="1449269"/>
      </dsp:txXfrm>
    </dsp:sp>
    <dsp:sp modelId="{17CE1694-993F-4E4F-A4B9-0EA94EA8B629}">
      <dsp:nvSpPr>
        <dsp:cNvPr id="0" name=""/>
        <dsp:cNvSpPr/>
      </dsp:nvSpPr>
      <dsp:spPr>
        <a:xfrm>
          <a:off x="2295233" y="1204555"/>
          <a:ext cx="1964750" cy="1606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latin typeface="Calibri" panose="020F0502020204030204" pitchFamily="34" charset="0"/>
              <a:cs typeface="Calibri" panose="020F0502020204030204" pitchFamily="34" charset="0"/>
            </a:rPr>
            <a:t>Visning av Cosmic Insight för chefer och tilltänkta superanvändare</a:t>
          </a:r>
        </a:p>
      </dsp:txBody>
      <dsp:txXfrm>
        <a:off x="2373635" y="1282957"/>
        <a:ext cx="1807946" cy="1449269"/>
      </dsp:txXfrm>
    </dsp:sp>
    <dsp:sp modelId="{AC150F99-022A-4605-9C3E-9DBEBBBAADD7}">
      <dsp:nvSpPr>
        <dsp:cNvPr id="0" name=""/>
        <dsp:cNvSpPr/>
      </dsp:nvSpPr>
      <dsp:spPr>
        <a:xfrm>
          <a:off x="4587442" y="1204555"/>
          <a:ext cx="1964750" cy="1606073"/>
        </a:xfrm>
        <a:prstGeom prst="round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latin typeface="Calibri" panose="020F0502020204030204" pitchFamily="34" charset="0"/>
              <a:cs typeface="Calibri" panose="020F0502020204030204" pitchFamily="34" charset="0"/>
            </a:rPr>
            <a:t>Grundutbildning via Teams för superanvändare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sv-SE" sz="16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65844" y="1282957"/>
        <a:ext cx="1807946" cy="1449269"/>
      </dsp:txXfrm>
    </dsp:sp>
    <dsp:sp modelId="{4A2292FA-C41D-4BA2-BE67-6449024E97F3}">
      <dsp:nvSpPr>
        <dsp:cNvPr id="0" name=""/>
        <dsp:cNvSpPr/>
      </dsp:nvSpPr>
      <dsp:spPr>
        <a:xfrm>
          <a:off x="6879651" y="1204555"/>
          <a:ext cx="1964750" cy="16060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600" kern="1200" dirty="0">
              <a:latin typeface="Calibri" panose="020F0502020204030204" pitchFamily="34" charset="0"/>
              <a:cs typeface="Calibri" panose="020F0502020204030204" pitchFamily="34" charset="0"/>
            </a:rPr>
            <a:t>Breddinförande i verksamheten</a:t>
          </a:r>
        </a:p>
      </dsp:txBody>
      <dsp:txXfrm>
        <a:off x="6958053" y="1282957"/>
        <a:ext cx="1807946" cy="1449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F02C2-3CC5-4A5F-ACD9-0BD0E2360301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DE00A-3E8D-4094-A6CB-365B192667F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9359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8DE00A-3E8D-4094-A6CB-365B192667F3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0209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8DE00A-3E8D-4094-A6CB-365B192667F3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8631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10AF12-E8F9-430D-BA00-57CCFA392039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535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FA2172-86AD-49CE-9BA2-E8AE461BEAF4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404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8DE00A-3E8D-4094-A6CB-365B192667F3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548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113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80860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6575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C858E219-4E6D-4932-AA5D-6A3481107E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-1" y="0"/>
            <a:ext cx="4121077" cy="342899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3628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7CDCF15-ABC8-4682-83AF-D8634F151B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Underrubrik/Namn, Datum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C45BB37F-78FC-4AA5-BA09-60B3473C57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57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2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33" t="28855"/>
          <a:stretch/>
        </p:blipFill>
        <p:spPr>
          <a:xfrm>
            <a:off x="-1" y="0"/>
            <a:ext cx="4121077" cy="342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289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968083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59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9569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197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4619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029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55644" y="2494800"/>
            <a:ext cx="5599074" cy="1311128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sv-SE"/>
              <a:t>Kapitelrubrik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4E603FF1-A2AA-4DFA-A81C-5651790701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55645" y="3804757"/>
            <a:ext cx="5599074" cy="64590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4654C601-3316-4300-8504-A56E14101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09" t="28708"/>
          <a:stretch/>
        </p:blipFill>
        <p:spPr>
          <a:xfrm>
            <a:off x="0" y="0"/>
            <a:ext cx="4121077" cy="34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913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7955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BF7BF05E-0759-41B0-A771-97D723EF6EC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6996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l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8302B766-1A21-4681-B97B-01C97262C0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710450C-1CB8-48CB-BBC9-7DC124B22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466EFA4-20AE-4AD4-B435-6B0C7A76D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F53102-507D-4A65-80DF-48F934CE2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1505DD5-2D9F-4AA5-8E4B-961FE767E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4713" y="2898400"/>
            <a:ext cx="3422574" cy="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4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622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l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47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ö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7502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u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tx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B2360C-C35F-5040-8F82-49517619CE55}" type="datetime1">
              <a:rPr lang="sv-SE" smtClean="0"/>
              <a:pPr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27005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jus blå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8152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4705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5E64001-8B8D-4A08-870E-B2A5C68E21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56000" y="1963490"/>
            <a:ext cx="6480000" cy="212365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Stor rubrik på en eller två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EB2360C-C35F-5040-8F82-49517619CE55}" type="datetime1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0E5F354F-E26A-4C4E-A496-1F6686E33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872" y="6056300"/>
            <a:ext cx="1667528" cy="48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6478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B7BA672-CB4E-4C09-A9A5-C5188FAC78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6000" y="2433976"/>
            <a:ext cx="5760000" cy="1311128"/>
          </a:xfr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sv-SE"/>
              <a:t>Rubrik på en eller </a:t>
            </a:r>
            <a:br>
              <a:rPr lang="sv-SE"/>
            </a:br>
            <a:r>
              <a:rPr lang="sv-SE"/>
              <a:t>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6C12B1-FAC5-408C-938E-5A34ADECC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AF2A56-066C-474D-9C57-F10EE75EA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B080D49-24A8-48AD-B084-47F2DB775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FFF31AE7-D880-407A-9C88-13783A4EC04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17048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5114-FF72-44A1-A510-3F846FC92CA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96809" y="972000"/>
            <a:ext cx="720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8FA8A6-E8AD-49AE-8A02-8E0135A4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128B042-CD46-459F-B15F-9CD51445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12B9B4-3EFB-4D25-A6FF-2C335D0EA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F2074D27-2532-4EB4-AA8D-F347C8462D8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96809" y="2482850"/>
            <a:ext cx="7200000" cy="3240000"/>
          </a:xfrm>
        </p:spPr>
        <p:txBody>
          <a:bodyPr>
            <a:no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EE3DB552-76B5-45DA-A7BF-518537E7553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7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En rubrik och 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3496" y="972000"/>
            <a:ext cx="86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392B27C-79B3-42A9-ADBC-D4CB29DF52F9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7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3496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40086D-4C59-4640-B415-83D1F560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C430EC2-426A-4AEF-9877-11E250564623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557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rubrik och två under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82DF18E-7E8D-4A71-890C-3CFB2327709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76809" y="1477692"/>
            <a:ext cx="4140001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46B3D42-77C7-4FA8-AA30-92017FA612DA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276809" y="1481733"/>
            <a:ext cx="4140000" cy="823912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Rubrik på en eller två rader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CDCC492-7BCC-4ED9-B2C6-C005B30C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2A9FDD7-8709-4118-8A52-E0DB7693F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AC5545E-7744-463D-8795-8ACFFF917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D01EF920-89B6-43FE-BC82-D3F3F4E24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6809" y="585044"/>
            <a:ext cx="8640000" cy="710252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D4D9B012-53D8-4F15-8B22-2FDE176255A1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17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innehåll 3">
            <a:extLst>
              <a:ext uri="{FF2B5EF4-FFF2-40B4-BE49-F238E27FC236}">
                <a16:creationId xmlns:a16="http://schemas.microsoft.com/office/drawing/2014/main" id="{C670D3A9-CE21-4ECA-B331-6CD15F9616B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76809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7F6ACE35-4E6C-49D8-A224-4BBC04C4696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3301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5948AE-B8A7-4000-B08D-FD08594BF8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175" y="972000"/>
            <a:ext cx="4140000" cy="1325563"/>
          </a:xfrm>
        </p:spPr>
        <p:txBody>
          <a:bodyPr anchor="b" anchorCtr="0">
            <a:noAutofit/>
          </a:bodyPr>
          <a:lstStyle>
            <a:lvl1pPr>
              <a:defRPr sz="3600"/>
            </a:lvl1pPr>
          </a:lstStyle>
          <a:p>
            <a:r>
              <a:rPr lang="sv-SE"/>
              <a:t>Rubrik på en eller två rader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1BFD846-89A8-413D-9B4E-79A0C286829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003175" y="2484000"/>
            <a:ext cx="4140000" cy="32400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600"/>
            </a:lvl3pPr>
          </a:lstStyle>
          <a:p>
            <a:pPr lvl="0"/>
            <a:r>
              <a:rPr lang="sv-SE"/>
              <a:t>Lägg till innehåll eller skriv 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4278D66-6239-4120-87FD-AF687B65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D86113-5BDD-4567-921A-D416519C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80E395B5-3017-4735-BEE7-B3DEC703BA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5750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0831E66-BE42-4C10-8590-C12E77B62EBA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683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6437C3FB-B590-43F3-8686-17D11169DEC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45601" y="0"/>
            <a:ext cx="11846400" cy="6858000"/>
          </a:xfrm>
        </p:spPr>
        <p:txBody>
          <a:bodyPr tIns="0" bIns="1800000" anchor="ctr" anchorCtr="0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sv-SE"/>
              <a:t>Klicka på ikonen för att </a:t>
            </a:r>
            <a:br>
              <a:rPr lang="sv-SE"/>
            </a:br>
            <a:r>
              <a:rPr lang="sv-SE"/>
              <a:t>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0C0FFDE-20E1-4E05-AD5B-876993A1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C658C64-0CC7-478A-AC17-30210252F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BD27019-FF78-4832-9008-F432E9C3B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ubrik 1">
            <a:extLst>
              <a:ext uri="{FF2B5EF4-FFF2-40B4-BE49-F238E27FC236}">
                <a16:creationId xmlns:a16="http://schemas.microsoft.com/office/drawing/2014/main" id="{118C7873-AD9A-4598-BEE2-3ED782562B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48465" y="617055"/>
            <a:ext cx="5495070" cy="1325563"/>
          </a:xfrm>
        </p:spPr>
        <p:txBody>
          <a:bodyPr anchor="b" anchorCtr="0">
            <a:noAutofit/>
          </a:bodyPr>
          <a:lstStyle>
            <a:lvl1pPr>
              <a:defRPr sz="2800"/>
            </a:lvl1pPr>
          </a:lstStyle>
          <a:p>
            <a:r>
              <a:rPr lang="sv-SE"/>
              <a:t>Rubrik i svart/vit/blå placeras fritt på bilden där den passar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BBAB7C4-34CF-4F5D-8C3D-27B38F9E8CF0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938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örr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7055415-C399-4877-B646-A2D63B23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F62413D-730B-4EBD-B9C6-E6B147E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D275AC-7ABB-49A4-BADA-267D495A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241C9948-CE84-42C5-B2F5-861912055175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1800000" y="1134737"/>
            <a:ext cx="8640000" cy="4589261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/>
              <a:t>Innehåll med grafik som t ex tabell eller diagram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BC50C73-2857-465E-A01E-727A200B1112}"/>
              </a:ext>
            </a:extLst>
          </p:cNvPr>
          <p:cNvSpPr/>
          <p:nvPr/>
        </p:nvSpPr>
        <p:spPr>
          <a:xfrm>
            <a:off x="1" y="0"/>
            <a:ext cx="34559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45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6661A35B-5759-402D-A031-2298209AB0E2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C95FCE1-8E5F-4560-B29E-7FB78EB7A83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310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7B6AD9C4-35A3-4D7A-9B19-F30406AB6CAC}" type="datetimeFigureOut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943B2B7-BEA8-4334-A326-592BBB640B0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507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18CA09C7-587A-4657-81D5-AC0FD13165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824" y="6055200"/>
            <a:ext cx="1665480" cy="482611"/>
          </a:xfrm>
          <a:prstGeom prst="rect">
            <a:avLst/>
          </a:prstGeom>
        </p:spPr>
      </p:pic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234B26A-6B2B-4C95-8A12-DEAF372AB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DDE046B-4018-48D7-8D73-CC8D0889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90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471CCF-095F-468D-ADFF-411F91FB93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4838" y="6384966"/>
            <a:ext cx="1021520" cy="15284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517961DE-70CA-1949-9072-9D2A38C11419}" type="datetime1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2D835D-2058-46B0-B2A7-6BEB4597C2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96358" y="6383923"/>
            <a:ext cx="3751641" cy="15493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2D76D85-745A-4E90-8EF1-A95FE2D467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47999" y="6383923"/>
            <a:ext cx="1296002" cy="15388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3FB9FB-F0A8-4F05-A3B7-7EDA3F6823C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585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12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800"/>
        </a:spcBef>
        <a:buSzPct val="70000"/>
        <a:buFont typeface="Courier New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9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png"/><Relationship Id="rId5" Type="http://schemas.openxmlformats.org/officeDocument/2006/relationships/image" Target="../media/image17.sv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11" Type="http://schemas.openxmlformats.org/officeDocument/2006/relationships/image" Target="../media/image27.svg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26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25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canea.liv.se/Document/Document?DocumentNumber=232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8A990C8-E9E9-46DD-967B-9AF072764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93112" y="2493629"/>
            <a:ext cx="5599074" cy="1311128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Cosmic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Insight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57E94A7-75EC-44CE-9410-C23957DC3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3112" y="3804757"/>
            <a:ext cx="7226422" cy="105132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b="1" dirty="0">
                <a:latin typeface="Calibri"/>
                <a:cs typeface="Calibri"/>
              </a:rPr>
              <a:t>Anna Jansson </a:t>
            </a:r>
            <a:r>
              <a:rPr lang="sv-SE" b="1" dirty="0" err="1">
                <a:latin typeface="Calibri"/>
                <a:cs typeface="Calibri"/>
              </a:rPr>
              <a:t>Heimdahl</a:t>
            </a:r>
            <a:r>
              <a:rPr lang="sv-SE" dirty="0">
                <a:latin typeface="Calibri"/>
                <a:cs typeface="Calibri"/>
              </a:rPr>
              <a:t>, Hälso- och sjukvård verksamhetsanalys</a:t>
            </a:r>
          </a:p>
          <a:p>
            <a:r>
              <a:rPr lang="sv-SE" b="1" dirty="0">
                <a:latin typeface="Calibri"/>
                <a:cs typeface="Calibri"/>
              </a:rPr>
              <a:t>Jenny Tjernberg</a:t>
            </a:r>
            <a:r>
              <a:rPr lang="sv-SE" dirty="0">
                <a:latin typeface="Calibri"/>
                <a:cs typeface="Calibri"/>
              </a:rPr>
              <a:t>, Hälso- och sjukvård verksamhetsanalys</a:t>
            </a:r>
          </a:p>
          <a:p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Petra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Jonaeus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IT kundgrupp Hälso- och sjukvård</a:t>
            </a:r>
          </a:p>
          <a:p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Ida Björkman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Utveckling och användarstöd patientjournal</a:t>
            </a:r>
          </a:p>
        </p:txBody>
      </p:sp>
    </p:spTree>
    <p:extLst>
      <p:ext uri="{BB962C8B-B14F-4D97-AF65-F5344CB8AC3E}">
        <p14:creationId xmlns:p14="http://schemas.microsoft.com/office/powerpoint/2010/main" val="502725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1F3FC9-5E84-2D97-3B7D-3CE685146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6000" y="387038"/>
            <a:ext cx="7200000" cy="798700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accent1"/>
                </a:solidFill>
              </a:rPr>
              <a:t>Införande</a:t>
            </a:r>
            <a:endParaRPr lang="sv-SE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DC24E6B-27D5-6D1E-9A74-E8050144B0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5036334"/>
              </p:ext>
            </p:extLst>
          </p:nvPr>
        </p:nvGraphicFramePr>
        <p:xfrm>
          <a:off x="1983371" y="1657078"/>
          <a:ext cx="8847426" cy="401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758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D05914-4AEB-4921-A487-B85C09897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9533" y="2484201"/>
            <a:ext cx="5599074" cy="1311128"/>
          </a:xfrm>
        </p:spPr>
        <p:txBody>
          <a:bodyPr/>
          <a:lstStyle/>
          <a:p>
            <a:r>
              <a:rPr lang="sv-SE" sz="6000" dirty="0">
                <a:latin typeface="Calibri" panose="020F0502020204030204" pitchFamily="34" charset="0"/>
                <a:cs typeface="Calibri" panose="020F0502020204030204" pitchFamily="34" charset="0"/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2977951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5B6FE6-68B5-4BE4-B5B7-DFD92915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6449" y="0"/>
            <a:ext cx="8640000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Vad är Cosmic </a:t>
            </a:r>
            <a:r>
              <a:rPr lang="sv-SE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Insight</a:t>
            </a:r>
            <a:r>
              <a:rPr lang="sv-SE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BC43EE8-E878-4B80-8BD8-DF6D0E94A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6449" y="1463174"/>
            <a:ext cx="5098548" cy="477727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dirty="0">
                <a:effectLst/>
                <a:latin typeface="Calibri" panose="020F0502020204030204" pitchFamily="34" charset="0"/>
              </a:rPr>
              <a:t>Cosmic </a:t>
            </a:r>
            <a:r>
              <a:rPr lang="sv-SE" dirty="0" err="1">
                <a:effectLst/>
                <a:latin typeface="Calibri" panose="020F0502020204030204" pitchFamily="34" charset="0"/>
              </a:rPr>
              <a:t>Insight</a:t>
            </a:r>
            <a:r>
              <a:rPr lang="sv-SE" dirty="0">
                <a:effectLst/>
                <a:latin typeface="Calibri" panose="020F0502020204030204" pitchFamily="34" charset="0"/>
              </a:rPr>
              <a:t> är ett analys- och utdataverktyg i Cosmic som ska användas till kvalitetssäkring och uppföljning inom en vårdgivare. </a:t>
            </a:r>
            <a:br>
              <a:rPr lang="sv-SE" dirty="0">
                <a:effectLst/>
                <a:latin typeface="Calibri" panose="020F0502020204030204" pitchFamily="34" charset="0"/>
              </a:rPr>
            </a:br>
            <a:endParaRPr lang="sv-SE" dirty="0">
              <a:effectLst/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Cosmic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Insight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gör det möjligt för användare att göra egna sökningar </a:t>
            </a:r>
            <a:r>
              <a:rPr lang="sv-SE" u="sng" dirty="0">
                <a:latin typeface="Calibri" panose="020F0502020204030204" pitchFamily="34" charset="0"/>
                <a:cs typeface="Calibri" panose="020F0502020204030204" pitchFamily="34" charset="0"/>
              </a:rPr>
              <a:t>direkt i Cosmic. </a:t>
            </a:r>
            <a:br>
              <a:rPr lang="sv-SE" u="sng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Åtkomsten till patientuppgifter begränsas av varje användares Cosmic-behörighet. </a:t>
            </a: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Pilotinfördes 2018 och breddinfördes 2021.</a:t>
            </a:r>
            <a:b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Är fortfarande en utvecklingsprodukt hos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Cambio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lnSpc>
                <a:spcPct val="90000"/>
              </a:lnSpc>
              <a:buNone/>
            </a:pP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61398EE-9137-4989-B317-5F2D31976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8202" y="739042"/>
            <a:ext cx="2963841" cy="5235835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97399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A9ACDE2-44DD-4E73-B81E-6DA45D6154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3379191"/>
              </p:ext>
            </p:extLst>
          </p:nvPr>
        </p:nvGraphicFramePr>
        <p:xfrm>
          <a:off x="2231274" y="1238250"/>
          <a:ext cx="8062796" cy="4900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ubrik 1">
            <a:extLst>
              <a:ext uri="{FF2B5EF4-FFF2-40B4-BE49-F238E27FC236}">
                <a16:creationId xmlns:a16="http://schemas.microsoft.com/office/drawing/2014/main" id="{CDE270C3-7BED-464C-810D-2FC46EEC4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096" y="415321"/>
            <a:ext cx="9107657" cy="750666"/>
          </a:xfrm>
        </p:spPr>
        <p:txBody>
          <a:bodyPr/>
          <a:lstStyle/>
          <a:p>
            <a:pPr algn="ctr"/>
            <a:r>
              <a:rPr lang="sv-SE" sz="3200" b="1" i="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</a:rPr>
              <a:t>Ett av många verktyg som hämtar data från Cosmic</a:t>
            </a:r>
            <a:endParaRPr lang="sv-SE" sz="4800" dirty="0">
              <a:solidFill>
                <a:schemeClr val="accent5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AF391499-E8C5-484E-B68B-949DBC0D7E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68403" y="4617289"/>
            <a:ext cx="740418" cy="410078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4DB54EF9-F71A-44F2-807F-EB8D7C7C400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01320" y="3133837"/>
            <a:ext cx="978892" cy="302305"/>
          </a:xfrm>
          <a:prstGeom prst="rect">
            <a:avLst/>
          </a:prstGeom>
        </p:spPr>
      </p:pic>
      <p:pic>
        <p:nvPicPr>
          <p:cNvPr id="14" name="Bildobjekt 13">
            <a:extLst>
              <a:ext uri="{FF2B5EF4-FFF2-40B4-BE49-F238E27FC236}">
                <a16:creationId xmlns:a16="http://schemas.microsoft.com/office/drawing/2014/main" id="{0F1A776B-5DC6-497F-A0A0-C8BE4C962A7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49170" y="1765321"/>
            <a:ext cx="357126" cy="422599"/>
          </a:xfrm>
          <a:prstGeom prst="rect">
            <a:avLst/>
          </a:prstGeom>
        </p:spPr>
      </p:pic>
      <p:pic>
        <p:nvPicPr>
          <p:cNvPr id="16" name="Bildobjekt 15">
            <a:extLst>
              <a:ext uri="{FF2B5EF4-FFF2-40B4-BE49-F238E27FC236}">
                <a16:creationId xmlns:a16="http://schemas.microsoft.com/office/drawing/2014/main" id="{A147AECE-5877-421C-891C-5A721DF66DF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38570" y="1690241"/>
            <a:ext cx="1134397" cy="314351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05947801-EFEE-4AAD-8E89-F8380F3809D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35648" y="1377996"/>
            <a:ext cx="398551" cy="387325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A0C5399-970B-4EBD-B166-0E826E9BF6D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74159" y="4617289"/>
            <a:ext cx="1120398" cy="339896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37C38794-602B-4E68-B0F7-AA9A2E1C674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729864" y="2982684"/>
            <a:ext cx="1090458" cy="30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15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423A2569-E91B-4514-8EF4-42849D3A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8318" y="455761"/>
            <a:ext cx="8640000" cy="710252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Cosmic </a:t>
            </a:r>
            <a:r>
              <a:rPr lang="sv-SE" sz="2800" dirty="0" err="1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Insight</a:t>
            </a:r>
            <a:r>
              <a:rPr lang="sv-SE" sz="2800" dirty="0">
                <a:solidFill>
                  <a:schemeClr val="accent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skiljer sig främst från andra genom att:</a:t>
            </a:r>
            <a:endParaRPr lang="en-US" sz="28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9C5C72B-146F-4509-9E0C-1F64DA205AB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01336" y="1455322"/>
            <a:ext cx="7510509" cy="4563737"/>
          </a:xfrm>
        </p:spPr>
        <p:txBody>
          <a:bodyPr>
            <a:noAutofit/>
          </a:bodyPr>
          <a:lstStyle/>
          <a:p>
            <a:pPr marL="709295" lvl="1" indent="-457200">
              <a:buFont typeface="Wingdings" panose="05000000000000000000" pitchFamily="2" charset="2"/>
              <a:buChar char="§"/>
            </a:pPr>
            <a:r>
              <a:rPr lang="sv-SE" sz="32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Nästintill realtidsdata från Cosmic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09295" lvl="1" indent="-457200">
              <a:buFont typeface="Wingdings" panose="05000000000000000000" pitchFamily="2" charset="2"/>
              <a:buChar char="§"/>
            </a:pPr>
            <a:r>
              <a:rPr lang="sv-SE" sz="32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Cosmic-användaren kan själv hitta svar på sina sökfrågor</a:t>
            </a:r>
          </a:p>
          <a:p>
            <a:pPr marL="709295" lvl="1" indent="-457200">
              <a:buFont typeface="Wingdings" panose="05000000000000000000" pitchFamily="2" charset="2"/>
              <a:buChar char="§"/>
            </a:pPr>
            <a:r>
              <a:rPr lang="sv-SE" sz="3200" dirty="0"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Resultatet visar i tillägg till grafik en anonymiserad patientlista där patientuppgifter kan identifieras, och man kan jobba vidare med patienterna direkt i Cosmic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endParaRPr lang="sv-SE" sz="32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Bild 8" descr="Stapeldiagram med hel fyllning">
            <a:extLst>
              <a:ext uri="{FF2B5EF4-FFF2-40B4-BE49-F238E27FC236}">
                <a16:creationId xmlns:a16="http://schemas.microsoft.com/office/drawing/2014/main" id="{A01831F9-27D2-4DDE-B82C-BCAF570BA9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73199" y="3429000"/>
            <a:ext cx="1620000" cy="1620000"/>
          </a:xfrm>
          <a:prstGeom prst="rect">
            <a:avLst/>
          </a:prstGeom>
        </p:spPr>
      </p:pic>
      <p:pic>
        <p:nvPicPr>
          <p:cNvPr id="4" name="Bild 3" descr="Frågor med hel fyllning">
            <a:extLst>
              <a:ext uri="{FF2B5EF4-FFF2-40B4-BE49-F238E27FC236}">
                <a16:creationId xmlns:a16="http://schemas.microsoft.com/office/drawing/2014/main" id="{869C7E52-33A0-4317-851D-EAFDFD9A1B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30509" y="1842118"/>
            <a:ext cx="1352690" cy="1352690"/>
          </a:xfrm>
          <a:prstGeom prst="rect">
            <a:avLst/>
          </a:prstGeom>
        </p:spPr>
      </p:pic>
      <p:pic>
        <p:nvPicPr>
          <p:cNvPr id="6" name="Bild 5" descr="Checklista med hel fyllning">
            <a:extLst>
              <a:ext uri="{FF2B5EF4-FFF2-40B4-BE49-F238E27FC236}">
                <a16:creationId xmlns:a16="http://schemas.microsoft.com/office/drawing/2014/main" id="{2DDE3427-AD1D-4C1C-8037-42A14AD3A65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64307" y="3108528"/>
            <a:ext cx="1524769" cy="152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559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DC3253-588A-4134-86A2-AE6167421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9686" y="1158437"/>
            <a:ext cx="4140000" cy="1325563"/>
          </a:xfrm>
        </p:spPr>
        <p:txBody>
          <a:bodyPr anchor="b">
            <a:normAutofit/>
          </a:bodyPr>
          <a:lstStyle/>
          <a:p>
            <a:r>
              <a:rPr lang="sv-SE">
                <a:solidFill>
                  <a:schemeClr val="accent5">
                    <a:lumMod val="50000"/>
                  </a:schemeClr>
                </a:solidFill>
              </a:rPr>
              <a:t>Sökfrågor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D68125B-2810-4B48-97FB-94696A36E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4110" y="2484000"/>
            <a:ext cx="5323489" cy="3240000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Användaren skapar själv sina sökfrågor från grunden.</a:t>
            </a:r>
            <a:b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Man kan också spara ner centrala frågor och anpassa dem till sitt behov genom att t.ex. justera enhet, tidsperiod, åtgärdskod, läkemedel etc.</a:t>
            </a:r>
          </a:p>
        </p:txBody>
      </p:sp>
      <p:pic>
        <p:nvPicPr>
          <p:cNvPr id="5" name="Platshållare för innehåll 4" descr="Förstoringsglas med hel fyllning">
            <a:extLst>
              <a:ext uri="{FF2B5EF4-FFF2-40B4-BE49-F238E27FC236}">
                <a16:creationId xmlns:a16="http://schemas.microsoft.com/office/drawing/2014/main" id="{743D5A79-2343-4D0B-8DDF-B703D586688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/>
        </p:blipFill>
        <p:spPr>
          <a:xfrm>
            <a:off x="1094401" y="732910"/>
            <a:ext cx="5170200" cy="5170200"/>
          </a:xfrm>
        </p:spPr>
      </p:pic>
    </p:spTree>
    <p:extLst>
      <p:ext uri="{BB962C8B-B14F-4D97-AF65-F5344CB8AC3E}">
        <p14:creationId xmlns:p14="http://schemas.microsoft.com/office/powerpoint/2010/main" val="253841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92B0F0-CBEC-4F04-8FCB-AA9FAD382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5686" y="5431"/>
            <a:ext cx="8640000" cy="1325563"/>
          </a:xfrm>
        </p:spPr>
        <p:txBody>
          <a:bodyPr anchor="b">
            <a:normAutofit/>
          </a:bodyPr>
          <a:lstStyle/>
          <a:p>
            <a:r>
              <a:rPr lang="sv-SE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Exempel på nytta: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37B3C21-4DA9-4C27-892B-3A1316A582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25685" y="1452491"/>
            <a:ext cx="6739963" cy="5181773"/>
          </a:xfrm>
        </p:spPr>
        <p:txBody>
          <a:bodyPr>
            <a:noAutofit/>
          </a:bodyPr>
          <a:lstStyle/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Hur många inom en specifik patientgrupp? Tas fram utifrån kod/sökord, ålder och tidpunkt etc. </a:t>
            </a:r>
            <a:b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Projekt/studier som innefattar journalgranskning och att identifiera en patientgrupp med tillgång till patientlista direkt i Cosmic.</a:t>
            </a:r>
            <a:b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Cosmic </a:t>
            </a:r>
            <a:r>
              <a:rPr lang="sv-S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Insight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 leder till en ökad förståelse kring sin egen verksamhets utdata, vilket i sin tur även kan leda till förbättrad indata.</a:t>
            </a:r>
          </a:p>
        </p:txBody>
      </p:sp>
      <p:pic>
        <p:nvPicPr>
          <p:cNvPr id="7" name="Bild 6" descr="Stapeldiagram kontur">
            <a:extLst>
              <a:ext uri="{FF2B5EF4-FFF2-40B4-BE49-F238E27FC236}">
                <a16:creationId xmlns:a16="http://schemas.microsoft.com/office/drawing/2014/main" id="{83963D6B-8239-4CC8-8632-E156866334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48817" y="1179725"/>
            <a:ext cx="1759524" cy="1759524"/>
          </a:xfrm>
          <a:prstGeom prst="rect">
            <a:avLst/>
          </a:prstGeom>
        </p:spPr>
      </p:pic>
      <p:pic>
        <p:nvPicPr>
          <p:cNvPr id="9" name="Bild 8" descr="Checklista med hel fyllning">
            <a:extLst>
              <a:ext uri="{FF2B5EF4-FFF2-40B4-BE49-F238E27FC236}">
                <a16:creationId xmlns:a16="http://schemas.microsoft.com/office/drawing/2014/main" id="{18B84CBB-25FB-4683-A04F-E4BF1C7E95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48818" y="3233781"/>
            <a:ext cx="1759523" cy="175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4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247304" y="2317665"/>
            <a:ext cx="10958513" cy="45847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sv-SE" sz="1600" dirty="0"/>
          </a:p>
          <a:p>
            <a:pPr>
              <a:spcBef>
                <a:spcPts val="0"/>
              </a:spcBef>
            </a:pPr>
            <a:endParaRPr lang="sv-SE" sz="1600" dirty="0"/>
          </a:p>
        </p:txBody>
      </p:sp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0E674DB9-EF0C-4E82-ACF8-0E8DF5FF7E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0036015"/>
              </p:ext>
            </p:extLst>
          </p:nvPr>
        </p:nvGraphicFramePr>
        <p:xfrm>
          <a:off x="1242707" y="2406045"/>
          <a:ext cx="10958513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Bild 5" descr="Läkare med hel fyllning">
            <a:extLst>
              <a:ext uri="{FF2B5EF4-FFF2-40B4-BE49-F238E27FC236}">
                <a16:creationId xmlns:a16="http://schemas.microsoft.com/office/drawing/2014/main" id="{1BFEE61F-93C2-47F1-BBD5-FC2AEDBA45A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02747" y="2558441"/>
            <a:ext cx="914400" cy="914400"/>
          </a:xfrm>
          <a:prstGeom prst="rect">
            <a:avLst/>
          </a:prstGeom>
        </p:spPr>
      </p:pic>
      <p:pic>
        <p:nvPicPr>
          <p:cNvPr id="24" name="Bild 23" descr="Läkare med hel fyllning">
            <a:extLst>
              <a:ext uri="{FF2B5EF4-FFF2-40B4-BE49-F238E27FC236}">
                <a16:creationId xmlns:a16="http://schemas.microsoft.com/office/drawing/2014/main" id="{6D9CF770-7BEE-4002-940C-C765257A278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02747" y="5263899"/>
            <a:ext cx="914400" cy="914400"/>
          </a:xfrm>
          <a:prstGeom prst="rect">
            <a:avLst/>
          </a:prstGeom>
        </p:spPr>
      </p:pic>
      <p:pic>
        <p:nvPicPr>
          <p:cNvPr id="26" name="Bild 25" descr="Läkare med hel fyllning">
            <a:extLst>
              <a:ext uri="{FF2B5EF4-FFF2-40B4-BE49-F238E27FC236}">
                <a16:creationId xmlns:a16="http://schemas.microsoft.com/office/drawing/2014/main" id="{442E22A5-7A9F-47C9-8CC0-042706A44A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502747" y="3911170"/>
            <a:ext cx="914400" cy="914400"/>
          </a:xfrm>
          <a:prstGeom prst="rect">
            <a:avLst/>
          </a:prstGeom>
        </p:spPr>
      </p:pic>
      <p:pic>
        <p:nvPicPr>
          <p:cNvPr id="28" name="Bild 27" descr="Läkares kvinna med hel fyllning">
            <a:extLst>
              <a:ext uri="{FF2B5EF4-FFF2-40B4-BE49-F238E27FC236}">
                <a16:creationId xmlns:a16="http://schemas.microsoft.com/office/drawing/2014/main" id="{A360E4F5-F67F-4720-BC30-F7792C11561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415527" y="2557429"/>
            <a:ext cx="914400" cy="914400"/>
          </a:xfrm>
          <a:prstGeom prst="rect">
            <a:avLst/>
          </a:prstGeom>
        </p:spPr>
      </p:pic>
      <p:sp>
        <p:nvSpPr>
          <p:cNvPr id="19" name="textruta 18">
            <a:extLst>
              <a:ext uri="{FF2B5EF4-FFF2-40B4-BE49-F238E27FC236}">
                <a16:creationId xmlns:a16="http://schemas.microsoft.com/office/drawing/2014/main" id="{7B13D1C2-1A88-4156-A41C-6A4C8C01EC3A}"/>
              </a:ext>
            </a:extLst>
          </p:cNvPr>
          <p:cNvSpPr txBox="1"/>
          <p:nvPr/>
        </p:nvSpPr>
        <p:spPr>
          <a:xfrm>
            <a:off x="4364077" y="1091004"/>
            <a:ext cx="2262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Nivå 1: Lokal support</a:t>
            </a:r>
            <a:b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Minst en </a:t>
            </a:r>
            <a:b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superanvändare </a:t>
            </a:r>
            <a:b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verksamhet.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B59CFD77-EF15-4089-9181-451C585FF43C}"/>
              </a:ext>
            </a:extLst>
          </p:cNvPr>
          <p:cNvSpPr txBox="1"/>
          <p:nvPr/>
        </p:nvSpPr>
        <p:spPr>
          <a:xfrm>
            <a:off x="7096951" y="1104170"/>
            <a:ext cx="50950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Nivå 2: Central support är ett delat uppdrag:</a:t>
            </a:r>
          </a:p>
          <a:p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HS verksamhetsanalys</a:t>
            </a:r>
          </a:p>
          <a:p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IT kundgrupp Hälso- och sjukvård</a:t>
            </a:r>
          </a:p>
          <a:p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Utveckling och användarstöd patientjournal (UAP)</a:t>
            </a:r>
          </a:p>
        </p:txBody>
      </p:sp>
      <p:sp>
        <p:nvSpPr>
          <p:cNvPr id="30" name="textruta 29">
            <a:extLst>
              <a:ext uri="{FF2B5EF4-FFF2-40B4-BE49-F238E27FC236}">
                <a16:creationId xmlns:a16="http://schemas.microsoft.com/office/drawing/2014/main" id="{DBDAF30F-1014-4AB6-A402-5C77267E2157}"/>
              </a:ext>
            </a:extLst>
          </p:cNvPr>
          <p:cNvSpPr txBox="1"/>
          <p:nvPr/>
        </p:nvSpPr>
        <p:spPr>
          <a:xfrm>
            <a:off x="1333308" y="1346977"/>
            <a:ext cx="1993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Cosmic-användare </a:t>
            </a:r>
            <a:b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verksamheten</a:t>
            </a:r>
          </a:p>
        </p:txBody>
      </p:sp>
      <p:sp>
        <p:nvSpPr>
          <p:cNvPr id="31" name="Rubrik 1">
            <a:extLst>
              <a:ext uri="{FF2B5EF4-FFF2-40B4-BE49-F238E27FC236}">
                <a16:creationId xmlns:a16="http://schemas.microsoft.com/office/drawing/2014/main" id="{4929282F-5C02-4463-BF59-D98B5568A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107" y="253903"/>
            <a:ext cx="8640000" cy="898221"/>
          </a:xfrm>
        </p:spPr>
        <p:txBody>
          <a:bodyPr anchor="b">
            <a:normAutofit/>
          </a:bodyPr>
          <a:lstStyle/>
          <a:p>
            <a:pPr algn="ctr"/>
            <a:r>
              <a:rPr lang="sv-SE" sz="40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Organisation Cosmic </a:t>
            </a:r>
            <a:r>
              <a:rPr lang="sv-SE" sz="4000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Insight</a:t>
            </a:r>
            <a:endParaRPr lang="sv-SE" sz="4000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Bild 1" descr="Läkares kvinna med hel fyllning">
            <a:extLst>
              <a:ext uri="{FF2B5EF4-FFF2-40B4-BE49-F238E27FC236}">
                <a16:creationId xmlns:a16="http://schemas.microsoft.com/office/drawing/2014/main" id="{F7E44E2A-0565-F444-FA89-FE47B1B5EE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415527" y="5263899"/>
            <a:ext cx="914400" cy="914400"/>
          </a:xfrm>
          <a:prstGeom prst="rect">
            <a:avLst/>
          </a:prstGeom>
        </p:spPr>
      </p:pic>
      <p:pic>
        <p:nvPicPr>
          <p:cNvPr id="4" name="Bild 3" descr="Läkares kvinna med hel fyllning">
            <a:extLst>
              <a:ext uri="{FF2B5EF4-FFF2-40B4-BE49-F238E27FC236}">
                <a16:creationId xmlns:a16="http://schemas.microsoft.com/office/drawing/2014/main" id="{30BE08E1-777A-05DF-8970-FA81C849932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415527" y="39046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3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107CE7-4BB6-44A2-BD38-85DAD2FBF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7354" y="1206898"/>
            <a:ext cx="7200000" cy="1325563"/>
          </a:xfrm>
        </p:spPr>
        <p:txBody>
          <a:bodyPr anchor="b">
            <a:normAutofit/>
          </a:bodyPr>
          <a:lstStyle/>
          <a:p>
            <a:pPr algn="ctr"/>
            <a:r>
              <a:rPr lang="sv-SE" dirty="0">
                <a:solidFill>
                  <a:schemeClr val="accent1"/>
                </a:solidFill>
              </a:rPr>
              <a:t>Central support – nivå 2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BA09B8-89A0-491F-B6C3-114E8DD299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88493" y="3065636"/>
            <a:ext cx="6090725" cy="324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Superanvändarna har tillgång till central support genom att lägga ärenden i kundwebben.</a:t>
            </a:r>
            <a:br>
              <a:rPr lang="sv-SE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104519D3-D1D9-4B64-AF58-FD951505BF0C}"/>
              </a:ext>
            </a:extLst>
          </p:cNvPr>
          <p:cNvSpPr txBox="1">
            <a:spLocks/>
          </p:cNvSpPr>
          <p:nvPr/>
        </p:nvSpPr>
        <p:spPr>
          <a:xfrm>
            <a:off x="6033856" y="2136267"/>
            <a:ext cx="4140000" cy="32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2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SzPct val="70000"/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0000" indent="-25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223781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D8654A-FD92-4D82-8FA5-0DDA95AA3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6000" y="483393"/>
            <a:ext cx="8640000" cy="1325563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accent1"/>
                </a:solidFill>
              </a:rPr>
              <a:t>Uppdragsbeskrivning 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superanvändare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BA4CE7E7-51BE-2B48-B804-AFD0706F20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70268" y="1971405"/>
            <a:ext cx="4140000" cy="4103231"/>
          </a:xfrm>
        </p:spPr>
        <p:txBody>
          <a:bodyPr/>
          <a:lstStyle/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Skapa sökfrågor.</a:t>
            </a:r>
          </a:p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1:a nivå support.</a:t>
            </a:r>
          </a:p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Länk till centrala supporten 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Kravprofil:</a:t>
            </a:r>
          </a:p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Bred och aktuell 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osmickunskap inom egna verksamheten.</a:t>
            </a:r>
          </a:p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Förståelse och intresse för statistik (både in- och utdata).</a:t>
            </a:r>
          </a:p>
          <a:p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Kan vara samma person som är superanvändare för GOLI.</a:t>
            </a:r>
          </a:p>
          <a:p>
            <a:endParaRPr lang="sv-SE" dirty="0"/>
          </a:p>
        </p:txBody>
      </p:sp>
      <p:pic>
        <p:nvPicPr>
          <p:cNvPr id="13" name="Platshållare för innehåll 12">
            <a:extLst>
              <a:ext uri="{FF2B5EF4-FFF2-40B4-BE49-F238E27FC236}">
                <a16:creationId xmlns:a16="http://schemas.microsoft.com/office/drawing/2014/main" id="{DB922DFC-4D60-5456-018F-359DE970CDD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893824" y="1969183"/>
            <a:ext cx="3767416" cy="3240087"/>
          </a:xfrm>
        </p:spPr>
      </p:pic>
      <p:sp>
        <p:nvSpPr>
          <p:cNvPr id="15" name="textruta 14">
            <a:extLst>
              <a:ext uri="{FF2B5EF4-FFF2-40B4-BE49-F238E27FC236}">
                <a16:creationId xmlns:a16="http://schemas.microsoft.com/office/drawing/2014/main" id="{E56834F4-6C47-AB06-E46F-805DFD38C8E5}"/>
              </a:ext>
            </a:extLst>
          </p:cNvPr>
          <p:cNvSpPr txBox="1"/>
          <p:nvPr/>
        </p:nvSpPr>
        <p:spPr>
          <a:xfrm>
            <a:off x="7110395" y="5294111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3D3D3D"/>
                </a:solidFill>
                <a:latin typeface="Gotham"/>
                <a:hlinkClick r:id="rId4"/>
              </a:rPr>
              <a:t>INS-23290-Uppdragsbeskrivning </a:t>
            </a:r>
            <a:br>
              <a:rPr lang="sv-SE" dirty="0">
                <a:solidFill>
                  <a:srgbClr val="3D3D3D"/>
                </a:solidFill>
                <a:latin typeface="Gotham"/>
                <a:hlinkClick r:id="rId4"/>
              </a:rPr>
            </a:br>
            <a:r>
              <a:rPr lang="sv-SE" dirty="0">
                <a:solidFill>
                  <a:srgbClr val="3D3D3D"/>
                </a:solidFill>
                <a:latin typeface="Gotham"/>
                <a:hlinkClick r:id="rId4"/>
              </a:rPr>
              <a:t>superanvändare Cosmic </a:t>
            </a:r>
            <a:r>
              <a:rPr lang="sv-SE" dirty="0" err="1">
                <a:solidFill>
                  <a:srgbClr val="3D3D3D"/>
                </a:solidFill>
                <a:latin typeface="Gotham"/>
                <a:hlinkClick r:id="rId4"/>
              </a:rPr>
              <a:t>Insight</a:t>
            </a:r>
            <a:endParaRPr lang="sv-S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044466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Varmland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0349C4BF-E19F-44D1-80A2-52EBC7B72535}"/>
    </a:ext>
  </a:extLst>
</a:theme>
</file>

<file path=ppt/theme/theme2.xml><?xml version="1.0" encoding="utf-8"?>
<a:theme xmlns:a="http://schemas.openxmlformats.org/drawingml/2006/main" name="Region Varmland Grå">
  <a:themeElements>
    <a:clrScheme name="Region Varmland farger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BA14B6D6-CCF9-4C6F-B87B-D4013CFA3824}"/>
    </a:ext>
  </a:extLst>
</a:theme>
</file>

<file path=ppt/theme/theme3.xml><?xml version="1.0" encoding="utf-8"?>
<a:theme xmlns:a="http://schemas.openxmlformats.org/drawingml/2006/main" name="Stor rubrik">
  <a:themeElements>
    <a:clrScheme name="Region Värmland-HEX">
      <a:dk1>
        <a:srgbClr val="000000"/>
      </a:dk1>
      <a:lt1>
        <a:srgbClr val="FFFFFF"/>
      </a:lt1>
      <a:dk2>
        <a:srgbClr val="6F6E68"/>
      </a:dk2>
      <a:lt2>
        <a:srgbClr val="E7E6E6"/>
      </a:lt2>
      <a:accent1>
        <a:srgbClr val="003A70"/>
      </a:accent1>
      <a:accent2>
        <a:srgbClr val="93328E"/>
      </a:accent2>
      <a:accent3>
        <a:srgbClr val="008264"/>
      </a:accent3>
      <a:accent4>
        <a:srgbClr val="F9B000"/>
      </a:accent4>
      <a:accent5>
        <a:srgbClr val="005EB8"/>
      </a:accent5>
      <a:accent6>
        <a:srgbClr val="AA112C"/>
      </a:accent6>
      <a:hlink>
        <a:srgbClr val="003A70"/>
      </a:hlink>
      <a:folHlink>
        <a:srgbClr val="93328E"/>
      </a:folHlink>
    </a:clrScheme>
    <a:fontScheme name="Region Varml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owerpoint-Region Värmland" id="{D301F77F-05F8-4EAC-B0A7-77EEF84B37BE}" vid="{E6EA708E-2F9B-4427-93FC-14D83DF272B5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E646E75DBFE54DB1B24EA1085FD967" ma:contentTypeVersion="4" ma:contentTypeDescription="Skapa ett nytt dokument." ma:contentTypeScope="" ma:versionID="9516054544367a222e53c42252607cba">
  <xsd:schema xmlns:xsd="http://www.w3.org/2001/XMLSchema" xmlns:xs="http://www.w3.org/2001/XMLSchema" xmlns:p="http://schemas.microsoft.com/office/2006/metadata/properties" xmlns:ns2="1bb1178b-2bb2-4ed7-a591-df98823f1efd" targetNamespace="http://schemas.microsoft.com/office/2006/metadata/properties" ma:root="true" ma:fieldsID="59a87eaafbea5f97ec46b8a98d448d5f" ns2:_="">
    <xsd:import namespace="1bb1178b-2bb2-4ed7-a591-df98823f1e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b1178b-2bb2-4ed7-a591-df98823f1e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94614F-1B25-4AA2-B76B-9A8A53B805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B04EBE-F263-4AC4-8510-9999CE2E1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b1178b-2bb2-4ed7-a591-df98823f1e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1A5B6E-8D43-4AB9-B887-6B4E0792C47C}">
  <ds:schemaRefs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1bb1178b-2bb2-4ed7-a591-df98823f1efd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Powerpoint-Region Värmland</Template>
  <TotalTime>339</TotalTime>
  <Words>439</Words>
  <Application>Microsoft Office PowerPoint</Application>
  <PresentationFormat>Bredbild</PresentationFormat>
  <Paragraphs>69</Paragraphs>
  <Slides>11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Arial</vt:lpstr>
      <vt:lpstr>Calibri</vt:lpstr>
      <vt:lpstr>Courier New</vt:lpstr>
      <vt:lpstr>Gotham</vt:lpstr>
      <vt:lpstr>Wingdings</vt:lpstr>
      <vt:lpstr>Region Varmland</vt:lpstr>
      <vt:lpstr>Region Varmland Grå</vt:lpstr>
      <vt:lpstr>Stor rubrik</vt:lpstr>
      <vt:lpstr>Cosmic Insight </vt:lpstr>
      <vt:lpstr>Vad är Cosmic Insight?</vt:lpstr>
      <vt:lpstr>Ett av många verktyg som hämtar data från Cosmic</vt:lpstr>
      <vt:lpstr>Cosmic Insight skiljer sig främst från andra genom att:</vt:lpstr>
      <vt:lpstr>Sökfrågor</vt:lpstr>
      <vt:lpstr>Exempel på nytta:</vt:lpstr>
      <vt:lpstr>Organisation Cosmic Insight</vt:lpstr>
      <vt:lpstr>Central support – nivå 2</vt:lpstr>
      <vt:lpstr>Uppdragsbeskrivning  superanvändare</vt:lpstr>
      <vt:lpstr>Införande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Anna Jansson Heimdahl</dc:creator>
  <cp:lastModifiedBy>Berit Bryske</cp:lastModifiedBy>
  <cp:revision>4</cp:revision>
  <dcterms:created xsi:type="dcterms:W3CDTF">2021-05-10T07:40:19Z</dcterms:created>
  <dcterms:modified xsi:type="dcterms:W3CDTF">2023-10-11T13:34:41Z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0x01010005E646E75DBFE54DB1B24EA1085FD967</vt:lpwstr>
  </property>
</Properties>
</file>