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sldIdLst>
    <p:sldId id="256" r:id="rId4"/>
    <p:sldId id="257" r:id="rId5"/>
    <p:sldId id="258" r:id="rId6"/>
    <p:sldId id="259" r:id="rId7"/>
    <p:sldId id="260" r:id="rId8"/>
    <p:sldId id="261" r:id="rId9"/>
    <p:sldId id="262" r:id="rId10"/>
    <p:sldId id="263" r:id="rId11"/>
    <p:sldId id="264" r:id="rId12"/>
    <p:sldId id="265" r:id="rId13"/>
    <p:sldId id="267" r:id="rId14"/>
    <p:sldId id="268" r:id="rId1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tart">
    <p:bg>
      <p:bgPr>
        <a:solidFill>
          <a:schemeClr val="accent1"/>
        </a:solidFill>
        <a:effectLst/>
      </p:bgPr>
    </p:bg>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C858E219-4E6D-4932-AA5D-6A3481107EA6}"/>
              </a:ext>
            </a:extLst>
          </p:cNvPr>
          <p:cNvPicPr>
            <a:picLocks noChangeAspect="1"/>
          </p:cNvPicPr>
          <p:nvPr/>
        </p:nvPicPr>
        <p:blipFill rotWithShape="1">
          <a:blip r:embed="rId2">
            <a:alphaModFix amt="15000"/>
            <a:extLst>
              <a:ext uri="{28A0092B-C50C-407E-A947-70E740481C1C}">
                <a14:useLocalDpi xmlns:a14="http://schemas.microsoft.com/office/drawing/2010/main" val="0"/>
              </a:ext>
            </a:extLst>
          </a:blip>
          <a:srcRect l="17109" t="28708"/>
          <a:stretch/>
        </p:blipFill>
        <p:spPr>
          <a:xfrm>
            <a:off x="-1" y="0"/>
            <a:ext cx="4121077" cy="3428998"/>
          </a:xfrm>
          <a:prstGeom prst="rect">
            <a:avLst/>
          </a:prstGeom>
        </p:spPr>
      </p:pic>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4255644" y="2493628"/>
            <a:ext cx="5599074" cy="1311128"/>
          </a:xfrm>
        </p:spPr>
        <p:txBody>
          <a:bodyPr anchor="b">
            <a:noAutofit/>
          </a:bodyPr>
          <a:lstStyle>
            <a:lvl1pPr algn="l">
              <a:lnSpc>
                <a:spcPct val="100000"/>
              </a:lnSpc>
              <a:defRPr sz="4400" b="1">
                <a:solidFill>
                  <a:schemeClr val="bg1"/>
                </a:solidFill>
              </a:defRPr>
            </a:lvl1pPr>
          </a:lstStyle>
          <a:p>
            <a:r>
              <a:rPr lang="sv-SE"/>
              <a:t>Rubrik på en eller </a:t>
            </a:r>
            <a:br>
              <a:rPr lang="sv-SE"/>
            </a:br>
            <a:r>
              <a:rPr lang="sv-SE"/>
              <a:t>två rader</a:t>
            </a:r>
          </a:p>
        </p:txBody>
      </p:sp>
      <p:sp>
        <p:nvSpPr>
          <p:cNvPr id="3" name="Underrubrik 2">
            <a:extLst>
              <a:ext uri="{FF2B5EF4-FFF2-40B4-BE49-F238E27FC236}">
                <a16:creationId xmlns:a16="http://schemas.microsoft.com/office/drawing/2014/main" id="{47CDCF15-ABC8-4682-83AF-D8634F151B68}"/>
              </a:ext>
            </a:extLst>
          </p:cNvPr>
          <p:cNvSpPr>
            <a:spLocks noGrp="1"/>
          </p:cNvSpPr>
          <p:nvPr>
            <p:ph type="subTitle" idx="1" hasCustomPrompt="1"/>
          </p:nvPr>
        </p:nvSpPr>
        <p:spPr>
          <a:xfrm>
            <a:off x="4255645" y="3804757"/>
            <a:ext cx="5599074" cy="645902"/>
          </a:xfrm>
        </p:spPr>
        <p:txBody>
          <a:bodyPr>
            <a:noAutofit/>
          </a:bodyPr>
          <a:lstStyle>
            <a:lvl1pPr marL="0" indent="0" algn="l">
              <a:lnSpc>
                <a:spcPct val="100000"/>
              </a:lnSpc>
              <a:spcBef>
                <a:spcPts val="0"/>
              </a:spcBef>
              <a:buNone/>
              <a:defRPr sz="1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Underrubrik/Namn, Datum</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6661A35B-5759-402D-A031-2298209AB0E2}" type="datetimeFigureOut">
              <a:rPr lang="sv-SE" smtClean="0"/>
              <a:t>2022-08-29</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CC95FCE1-8E5F-4560-B29E-7FB78EB7A839}" type="slidenum">
              <a:rPr lang="sv-SE" smtClean="0"/>
              <a:t>‹#›</a:t>
            </a:fld>
            <a:endParaRPr lang="sv-SE"/>
          </a:p>
        </p:txBody>
      </p:sp>
      <p:pic>
        <p:nvPicPr>
          <p:cNvPr id="10" name="Bildobjekt 9">
            <a:extLst>
              <a:ext uri="{FF2B5EF4-FFF2-40B4-BE49-F238E27FC236}">
                <a16:creationId xmlns:a16="http://schemas.microsoft.com/office/drawing/2014/main" id="{C45BB37F-78FC-4AA5-BA09-60B3473C57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394441130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om">
    <p:bg>
      <p:bgPr>
        <a:solidFill>
          <a:schemeClr val="bg1"/>
        </a:soli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BF7BF05E-0759-41B0-A771-97D723EF6ECD}"/>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518086033"/>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Avslut">
    <p:bg>
      <p:bgPr>
        <a:solidFill>
          <a:schemeClr val="accent1"/>
        </a:soli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8302B766-1A21-4681-B97B-01C97262C002}"/>
              </a:ext>
            </a:extLst>
          </p:cNvPr>
          <p:cNvSpPr/>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Platshållare för datum 4">
            <a:extLst>
              <a:ext uri="{FF2B5EF4-FFF2-40B4-BE49-F238E27FC236}">
                <a16:creationId xmlns:a16="http://schemas.microsoft.com/office/drawing/2014/main" id="{B710450C-1CB8-48CB-BBC9-7DC124B22122}"/>
              </a:ext>
            </a:extLst>
          </p:cNvPr>
          <p:cNvSpPr>
            <a:spLocks noGrp="1"/>
          </p:cNvSpPr>
          <p:nvPr>
            <p:ph type="dt" sz="half" idx="10"/>
          </p:nvPr>
        </p:nvSpPr>
        <p:spPr/>
        <p:txBody>
          <a:bodyPr/>
          <a:lstStyle>
            <a:lvl1pPr>
              <a:defRPr>
                <a:solidFill>
                  <a:schemeClr val="bg1"/>
                </a:solidFill>
              </a:defRPr>
            </a:lvl1pPr>
          </a:lstStyle>
          <a:p>
            <a:fld id="{6661A35B-5759-402D-A031-2298209AB0E2}" type="datetimeFigureOut">
              <a:rPr lang="sv-SE" smtClean="0"/>
              <a:t>2022-08-29</a:t>
            </a:fld>
            <a:endParaRPr lang="sv-SE"/>
          </a:p>
        </p:txBody>
      </p:sp>
      <p:sp>
        <p:nvSpPr>
          <p:cNvPr id="6" name="Platshållare för sidfot 5">
            <a:extLst>
              <a:ext uri="{FF2B5EF4-FFF2-40B4-BE49-F238E27FC236}">
                <a16:creationId xmlns:a16="http://schemas.microsoft.com/office/drawing/2014/main" id="{E466EFA4-20AE-4AD4-B435-6B0C7A76D4F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7" name="Platshållare för bildnummer 6">
            <a:extLst>
              <a:ext uri="{FF2B5EF4-FFF2-40B4-BE49-F238E27FC236}">
                <a16:creationId xmlns:a16="http://schemas.microsoft.com/office/drawing/2014/main" id="{07F53102-507D-4A65-80DF-48F934CE2983}"/>
              </a:ext>
            </a:extLst>
          </p:cNvPr>
          <p:cNvSpPr>
            <a:spLocks noGrp="1"/>
          </p:cNvSpPr>
          <p:nvPr>
            <p:ph type="sldNum" sz="quarter" idx="12"/>
          </p:nvPr>
        </p:nvSpPr>
        <p:spPr/>
        <p:txBody>
          <a:bodyPr/>
          <a:lstStyle>
            <a:lvl1pPr>
              <a:defRPr>
                <a:solidFill>
                  <a:schemeClr val="bg1"/>
                </a:solidFill>
              </a:defRPr>
            </a:lvl1pPr>
          </a:lstStyle>
          <a:p>
            <a:fld id="{CC95FCE1-8E5F-4560-B29E-7FB78EB7A839}" type="slidenum">
              <a:rPr lang="sv-SE" smtClean="0"/>
              <a:t>‹#›</a:t>
            </a:fld>
            <a:endParaRPr lang="sv-SE"/>
          </a:p>
        </p:txBody>
      </p:sp>
      <p:pic>
        <p:nvPicPr>
          <p:cNvPr id="8" name="Bildobjekt 7">
            <a:extLst>
              <a:ext uri="{FF2B5EF4-FFF2-40B4-BE49-F238E27FC236}">
                <a16:creationId xmlns:a16="http://schemas.microsoft.com/office/drawing/2014/main" id="{01505DD5-2D9F-4AA5-8E4B-961FE767EB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84713" y="2898400"/>
            <a:ext cx="3422574" cy="990553"/>
          </a:xfrm>
          <a:prstGeom prst="rect">
            <a:avLst/>
          </a:prstGeom>
        </p:spPr>
      </p:pic>
    </p:spTree>
    <p:extLst>
      <p:ext uri="{BB962C8B-B14F-4D97-AF65-F5344CB8AC3E}">
        <p14:creationId xmlns:p14="http://schemas.microsoft.com/office/powerpoint/2010/main" val="5036575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tart">
    <p:bg>
      <p:bgPr>
        <a:solidFill>
          <a:schemeClr val="tx2"/>
        </a:solidFill>
        <a:effectLst/>
      </p:bgPr>
    </p:bg>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C858E219-4E6D-4932-AA5D-6A3481107EA6}"/>
              </a:ext>
            </a:extLst>
          </p:cNvPr>
          <p:cNvPicPr>
            <a:picLocks noChangeAspect="1"/>
          </p:cNvPicPr>
          <p:nvPr/>
        </p:nvPicPr>
        <p:blipFill rotWithShape="1">
          <a:blip r:embed="rId2">
            <a:alphaModFix amt="15000"/>
            <a:extLst>
              <a:ext uri="{28A0092B-C50C-407E-A947-70E740481C1C}">
                <a14:useLocalDpi xmlns:a14="http://schemas.microsoft.com/office/drawing/2010/main" val="0"/>
              </a:ext>
            </a:extLst>
          </a:blip>
          <a:srcRect l="17109" t="28708"/>
          <a:stretch/>
        </p:blipFill>
        <p:spPr>
          <a:xfrm>
            <a:off x="-1" y="0"/>
            <a:ext cx="4121077" cy="3428998"/>
          </a:xfrm>
          <a:prstGeom prst="rect">
            <a:avLst/>
          </a:prstGeom>
        </p:spPr>
      </p:pic>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4255644" y="2493628"/>
            <a:ext cx="5599074" cy="1311128"/>
          </a:xfrm>
        </p:spPr>
        <p:txBody>
          <a:bodyPr anchor="b">
            <a:noAutofit/>
          </a:bodyPr>
          <a:lstStyle>
            <a:lvl1pPr algn="l">
              <a:lnSpc>
                <a:spcPct val="100000"/>
              </a:lnSpc>
              <a:defRPr sz="4400" b="1">
                <a:solidFill>
                  <a:schemeClr val="bg1"/>
                </a:solidFill>
              </a:defRPr>
            </a:lvl1pPr>
          </a:lstStyle>
          <a:p>
            <a:r>
              <a:rPr lang="sv-SE"/>
              <a:t>Rubrik på en eller </a:t>
            </a:r>
            <a:br>
              <a:rPr lang="sv-SE"/>
            </a:br>
            <a:r>
              <a:rPr lang="sv-SE"/>
              <a:t>två rader</a:t>
            </a:r>
          </a:p>
        </p:txBody>
      </p:sp>
      <p:sp>
        <p:nvSpPr>
          <p:cNvPr id="3" name="Underrubrik 2">
            <a:extLst>
              <a:ext uri="{FF2B5EF4-FFF2-40B4-BE49-F238E27FC236}">
                <a16:creationId xmlns:a16="http://schemas.microsoft.com/office/drawing/2014/main" id="{47CDCF15-ABC8-4682-83AF-D8634F151B68}"/>
              </a:ext>
            </a:extLst>
          </p:cNvPr>
          <p:cNvSpPr>
            <a:spLocks noGrp="1"/>
          </p:cNvSpPr>
          <p:nvPr>
            <p:ph type="subTitle" idx="1" hasCustomPrompt="1"/>
          </p:nvPr>
        </p:nvSpPr>
        <p:spPr>
          <a:xfrm>
            <a:off x="4255645" y="3804757"/>
            <a:ext cx="5599074" cy="645902"/>
          </a:xfrm>
        </p:spPr>
        <p:txBody>
          <a:bodyPr>
            <a:noAutofit/>
          </a:bodyPr>
          <a:lstStyle>
            <a:lvl1pPr marL="0" indent="0" algn="l">
              <a:lnSpc>
                <a:spcPct val="100000"/>
              </a:lnSpc>
              <a:spcBef>
                <a:spcPts val="0"/>
              </a:spcBef>
              <a:buNone/>
              <a:defRPr sz="1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Underrubrik/Namn, Datum</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7B6AD9C4-35A3-4D7A-9B19-F30406AB6CAC}" type="datetimeFigureOut">
              <a:rPr lang="sv-SE" smtClean="0"/>
              <a:t>2022-08-29</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1943B2B7-BEA8-4334-A326-592BBB640B02}" type="slidenum">
              <a:rPr lang="sv-SE" smtClean="0"/>
              <a:t>‹#›</a:t>
            </a:fld>
            <a:endParaRPr lang="sv-SE"/>
          </a:p>
        </p:txBody>
      </p:sp>
      <p:pic>
        <p:nvPicPr>
          <p:cNvPr id="10" name="Bildobjekt 9">
            <a:extLst>
              <a:ext uri="{FF2B5EF4-FFF2-40B4-BE49-F238E27FC236}">
                <a16:creationId xmlns:a16="http://schemas.microsoft.com/office/drawing/2014/main" id="{C45BB37F-78FC-4AA5-BA09-60B3473C57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1651570661"/>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vsnitt">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4255644" y="2494800"/>
            <a:ext cx="5599074" cy="1311128"/>
          </a:xfrm>
        </p:spPr>
        <p:txBody>
          <a:bodyPr anchor="b">
            <a:noAutofit/>
          </a:bodyPr>
          <a:lstStyle>
            <a:lvl1pPr algn="l">
              <a:lnSpc>
                <a:spcPct val="100000"/>
              </a:lnSpc>
              <a:defRPr sz="4400" b="1">
                <a:solidFill>
                  <a:schemeClr val="tx2"/>
                </a:solidFill>
              </a:defRPr>
            </a:lvl1pPr>
          </a:lstStyle>
          <a:p>
            <a:r>
              <a:rPr lang="sv-SE"/>
              <a:t>Kapitelrubrik på en eller två rader</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p>
            <a:fld id="{7B6AD9C4-35A3-4D7A-9B19-F30406AB6CAC}" type="datetimeFigureOut">
              <a:rPr lang="sv-SE" smtClean="0"/>
              <a:t>2022-08-29</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p>
            <a:fld id="{1943B2B7-BEA8-4334-A326-592BBB640B02}" type="slidenum">
              <a:rPr lang="sv-SE" smtClean="0"/>
              <a:t>‹#›</a:t>
            </a:fld>
            <a:endParaRPr lang="sv-SE"/>
          </a:p>
        </p:txBody>
      </p:sp>
      <p:sp>
        <p:nvSpPr>
          <p:cNvPr id="11" name="Underrubrik 2">
            <a:extLst>
              <a:ext uri="{FF2B5EF4-FFF2-40B4-BE49-F238E27FC236}">
                <a16:creationId xmlns:a16="http://schemas.microsoft.com/office/drawing/2014/main" id="{4E603FF1-A2AA-4DFA-A81C-565179070150}"/>
              </a:ext>
            </a:extLst>
          </p:cNvPr>
          <p:cNvSpPr>
            <a:spLocks noGrp="1"/>
          </p:cNvSpPr>
          <p:nvPr>
            <p:ph type="subTitle" idx="1" hasCustomPrompt="1"/>
          </p:nvPr>
        </p:nvSpPr>
        <p:spPr>
          <a:xfrm>
            <a:off x="4255645" y="3804757"/>
            <a:ext cx="5599074" cy="645902"/>
          </a:xfrm>
        </p:spPr>
        <p:txBody>
          <a:bodyPr>
            <a:noAutofit/>
          </a:bodyPr>
          <a:lstStyle>
            <a:lvl1pPr marL="0" indent="0" algn="l">
              <a:lnSpc>
                <a:spcPct val="100000"/>
              </a:lnSpc>
              <a:spcBef>
                <a:spcPts val="0"/>
              </a:spcBef>
              <a:buNone/>
              <a:defRPr sz="1600" b="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a:t>
            </a:r>
          </a:p>
        </p:txBody>
      </p:sp>
      <p:pic>
        <p:nvPicPr>
          <p:cNvPr id="9" name="Bildobjekt 8">
            <a:extLst>
              <a:ext uri="{FF2B5EF4-FFF2-40B4-BE49-F238E27FC236}">
                <a16:creationId xmlns:a16="http://schemas.microsoft.com/office/drawing/2014/main" id="{4654C601-3316-4300-8504-A56E14101421}"/>
              </a:ext>
            </a:extLst>
          </p:cNvPr>
          <p:cNvPicPr>
            <a:picLocks noChangeAspect="1"/>
          </p:cNvPicPr>
          <p:nvPr/>
        </p:nvPicPr>
        <p:blipFill rotWithShape="1">
          <a:blip r:embed="rId2">
            <a:alphaModFix amt="20000"/>
            <a:extLst>
              <a:ext uri="{28A0092B-C50C-407E-A947-70E740481C1C}">
                <a14:useLocalDpi xmlns:a14="http://schemas.microsoft.com/office/drawing/2010/main" val="0"/>
              </a:ext>
            </a:extLst>
          </a:blip>
          <a:srcRect l="17233" t="28855"/>
          <a:stretch/>
        </p:blipFill>
        <p:spPr>
          <a:xfrm>
            <a:off x="-1" y="0"/>
            <a:ext cx="4121077" cy="3428391"/>
          </a:xfrm>
          <a:prstGeom prst="rect">
            <a:avLst/>
          </a:prstGeom>
        </p:spPr>
      </p:pic>
    </p:spTree>
    <p:extLst>
      <p:ext uri="{BB962C8B-B14F-4D97-AF65-F5344CB8AC3E}">
        <p14:creationId xmlns:p14="http://schemas.microsoft.com/office/powerpoint/2010/main" val="870628965"/>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3216000" y="2433976"/>
            <a:ext cx="5760000" cy="1311128"/>
          </a:xfrm>
        </p:spPr>
        <p:txBody>
          <a:bodyPr anchor="ctr" anchorCtr="0">
            <a:noAutofit/>
          </a:bodyPr>
          <a:lstStyle>
            <a:lvl1pPr algn="l">
              <a:lnSpc>
                <a:spcPct val="100000"/>
              </a:lnSpc>
              <a:defRPr sz="4400" b="1">
                <a:solidFill>
                  <a:schemeClr val="tx1"/>
                </a:solidFill>
              </a:defRPr>
            </a:lvl1pPr>
          </a:lstStyle>
          <a:p>
            <a:r>
              <a:rPr lang="sv-SE"/>
              <a:t>Rubrik på en eller </a:t>
            </a:r>
            <a:br>
              <a:rPr lang="sv-SE"/>
            </a:br>
            <a:r>
              <a:rPr lang="sv-SE"/>
              <a:t>två rader</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p>
            <a:fld id="{7B6AD9C4-35A3-4D7A-9B19-F30406AB6CAC}" type="datetimeFigureOut">
              <a:rPr lang="sv-SE" smtClean="0"/>
              <a:t>2022-08-29</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p>
            <a:fld id="{1943B2B7-BEA8-4334-A326-592BBB640B02}" type="slidenum">
              <a:rPr lang="sv-SE" smtClean="0"/>
              <a:t>‹#›</a:t>
            </a:fld>
            <a:endParaRPr lang="sv-SE"/>
          </a:p>
        </p:txBody>
      </p:sp>
      <p:sp>
        <p:nvSpPr>
          <p:cNvPr id="3" name="Rektangel 2">
            <a:extLst>
              <a:ext uri="{FF2B5EF4-FFF2-40B4-BE49-F238E27FC236}">
                <a16:creationId xmlns:a16="http://schemas.microsoft.com/office/drawing/2014/main" id="{FFF31AE7-D880-407A-9C88-13783A4EC040}"/>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769680836"/>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En rubrik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A735114-FF72-44A1-A510-3F846FC92CAF}"/>
              </a:ext>
            </a:extLst>
          </p:cNvPr>
          <p:cNvSpPr>
            <a:spLocks noGrp="1"/>
          </p:cNvSpPr>
          <p:nvPr>
            <p:ph type="title" hasCustomPrompt="1"/>
          </p:nvPr>
        </p:nvSpPr>
        <p:spPr>
          <a:xfrm>
            <a:off x="2496809" y="972000"/>
            <a:ext cx="7200000" cy="1325563"/>
          </a:xfrm>
        </p:spPr>
        <p:txBody>
          <a:bodyPr anchor="b" anchorCtr="0">
            <a:noAutofit/>
          </a:bodyPr>
          <a:lstStyle>
            <a:lvl1pPr>
              <a:defRPr sz="3600"/>
            </a:lvl1pPr>
          </a:lstStyle>
          <a:p>
            <a:r>
              <a:rPr lang="sv-SE"/>
              <a:t>Rubrik på en eller två rader</a:t>
            </a:r>
          </a:p>
        </p:txBody>
      </p:sp>
      <p:sp>
        <p:nvSpPr>
          <p:cNvPr id="4" name="Platshållare för datum 3">
            <a:extLst>
              <a:ext uri="{FF2B5EF4-FFF2-40B4-BE49-F238E27FC236}">
                <a16:creationId xmlns:a16="http://schemas.microsoft.com/office/drawing/2014/main" id="{138FA8A6-E8AD-49AE-8A02-8E0135A4D33C}"/>
              </a:ext>
            </a:extLst>
          </p:cNvPr>
          <p:cNvSpPr>
            <a:spLocks noGrp="1"/>
          </p:cNvSpPr>
          <p:nvPr>
            <p:ph type="dt" sz="half" idx="10"/>
          </p:nvPr>
        </p:nvSpPr>
        <p:spPr/>
        <p:txBody>
          <a:bodyPr/>
          <a:lstStyle/>
          <a:p>
            <a:fld id="{7B6AD9C4-35A3-4D7A-9B19-F30406AB6CAC}" type="datetimeFigureOut">
              <a:rPr lang="sv-SE" smtClean="0"/>
              <a:t>2022-08-29</a:t>
            </a:fld>
            <a:endParaRPr lang="sv-SE"/>
          </a:p>
        </p:txBody>
      </p:sp>
      <p:sp>
        <p:nvSpPr>
          <p:cNvPr id="5" name="Platshållare för sidfot 4">
            <a:extLst>
              <a:ext uri="{FF2B5EF4-FFF2-40B4-BE49-F238E27FC236}">
                <a16:creationId xmlns:a16="http://schemas.microsoft.com/office/drawing/2014/main" id="{D128B042-CD46-459F-B15F-9CD51445A18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212B9B4-3EFB-4D25-A6FF-2C335D0EA7A8}"/>
              </a:ext>
            </a:extLst>
          </p:cNvPr>
          <p:cNvSpPr>
            <a:spLocks noGrp="1"/>
          </p:cNvSpPr>
          <p:nvPr>
            <p:ph type="sldNum" sz="quarter" idx="12"/>
          </p:nvPr>
        </p:nvSpPr>
        <p:spPr/>
        <p:txBody>
          <a:bodyPr/>
          <a:lstStyle/>
          <a:p>
            <a:fld id="{1943B2B7-BEA8-4334-A326-592BBB640B02}" type="slidenum">
              <a:rPr lang="sv-SE" smtClean="0"/>
              <a:t>‹#›</a:t>
            </a:fld>
            <a:endParaRPr lang="sv-SE"/>
          </a:p>
        </p:txBody>
      </p:sp>
      <p:sp>
        <p:nvSpPr>
          <p:cNvPr id="8" name="Platshållare för text 7">
            <a:extLst>
              <a:ext uri="{FF2B5EF4-FFF2-40B4-BE49-F238E27FC236}">
                <a16:creationId xmlns:a16="http://schemas.microsoft.com/office/drawing/2014/main" id="{F2074D27-2532-4EB4-AA8D-F347C8462D8A}"/>
              </a:ext>
            </a:extLst>
          </p:cNvPr>
          <p:cNvSpPr>
            <a:spLocks noGrp="1"/>
          </p:cNvSpPr>
          <p:nvPr>
            <p:ph type="body" sz="quarter" idx="13" hasCustomPrompt="1"/>
          </p:nvPr>
        </p:nvSpPr>
        <p:spPr>
          <a:xfrm>
            <a:off x="2496809" y="2482850"/>
            <a:ext cx="7200000" cy="3240000"/>
          </a:xfrm>
        </p:spPr>
        <p:txBody>
          <a:bodyPr>
            <a:no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10" name="Rektangel 9">
            <a:extLst>
              <a:ext uri="{FF2B5EF4-FFF2-40B4-BE49-F238E27FC236}">
                <a16:creationId xmlns:a16="http://schemas.microsoft.com/office/drawing/2014/main" id="{EE3DB552-76B5-45DA-A7BF-518537E75530}"/>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2459608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En rubrik och 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948AE-B8A7-4000-B08D-FD08594BF8E5}"/>
              </a:ext>
            </a:extLst>
          </p:cNvPr>
          <p:cNvSpPr>
            <a:spLocks noGrp="1"/>
          </p:cNvSpPr>
          <p:nvPr>
            <p:ph type="title" hasCustomPrompt="1"/>
          </p:nvPr>
        </p:nvSpPr>
        <p:spPr>
          <a:xfrm>
            <a:off x="1773496" y="972000"/>
            <a:ext cx="8640000" cy="1325563"/>
          </a:xfrm>
        </p:spPr>
        <p:txBody>
          <a:bodyPr anchor="b" anchorCtr="0">
            <a:noAutofit/>
          </a:bodyPr>
          <a:lstStyle>
            <a:lvl1pPr>
              <a:defRPr sz="3600"/>
            </a:lvl1pPr>
          </a:lstStyle>
          <a:p>
            <a:r>
              <a:rPr lang="sv-SE"/>
              <a:t>Rubrik på en rad</a:t>
            </a:r>
          </a:p>
        </p:txBody>
      </p:sp>
      <p:sp>
        <p:nvSpPr>
          <p:cNvPr id="3" name="Platshållare för innehåll 2">
            <a:extLst>
              <a:ext uri="{FF2B5EF4-FFF2-40B4-BE49-F238E27FC236}">
                <a16:creationId xmlns:a16="http://schemas.microsoft.com/office/drawing/2014/main" id="{A392B27C-79B3-42A9-ADBC-D4CB29DF52F9}"/>
              </a:ext>
            </a:extLst>
          </p:cNvPr>
          <p:cNvSpPr>
            <a:spLocks noGrp="1"/>
          </p:cNvSpPr>
          <p:nvPr>
            <p:ph sz="half" idx="1" hasCustomPrompt="1"/>
          </p:nvPr>
        </p:nvSpPr>
        <p:spPr>
          <a:xfrm>
            <a:off x="1773496"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4" name="Platshållare för innehåll 3">
            <a:extLst>
              <a:ext uri="{FF2B5EF4-FFF2-40B4-BE49-F238E27FC236}">
                <a16:creationId xmlns:a16="http://schemas.microsoft.com/office/drawing/2014/main" id="{91BFD846-89A8-413D-9B4E-79A0C286829D}"/>
              </a:ext>
            </a:extLst>
          </p:cNvPr>
          <p:cNvSpPr>
            <a:spLocks noGrp="1"/>
          </p:cNvSpPr>
          <p:nvPr>
            <p:ph sz="half" idx="2" hasCustomPrompt="1"/>
          </p:nvPr>
        </p:nvSpPr>
        <p:spPr>
          <a:xfrm>
            <a:off x="6273496"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5" name="Platshållare för datum 4">
            <a:extLst>
              <a:ext uri="{FF2B5EF4-FFF2-40B4-BE49-F238E27FC236}">
                <a16:creationId xmlns:a16="http://schemas.microsoft.com/office/drawing/2014/main" id="{44278D66-6239-4120-87FD-AF687B658D60}"/>
              </a:ext>
            </a:extLst>
          </p:cNvPr>
          <p:cNvSpPr>
            <a:spLocks noGrp="1"/>
          </p:cNvSpPr>
          <p:nvPr>
            <p:ph type="dt" sz="half" idx="10"/>
          </p:nvPr>
        </p:nvSpPr>
        <p:spPr/>
        <p:txBody>
          <a:bodyPr/>
          <a:lstStyle/>
          <a:p>
            <a:fld id="{7B6AD9C4-35A3-4D7A-9B19-F30406AB6CAC}" type="datetimeFigureOut">
              <a:rPr lang="sv-SE" smtClean="0"/>
              <a:t>2022-08-29</a:t>
            </a:fld>
            <a:endParaRPr lang="sv-SE"/>
          </a:p>
        </p:txBody>
      </p:sp>
      <p:sp>
        <p:nvSpPr>
          <p:cNvPr id="6" name="Platshållare för sidfot 5">
            <a:extLst>
              <a:ext uri="{FF2B5EF4-FFF2-40B4-BE49-F238E27FC236}">
                <a16:creationId xmlns:a16="http://schemas.microsoft.com/office/drawing/2014/main" id="{D1D86113-5BDD-4567-921A-D416519CF51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640086D-4C59-4640-B415-83D1F560F698}"/>
              </a:ext>
            </a:extLst>
          </p:cNvPr>
          <p:cNvSpPr>
            <a:spLocks noGrp="1"/>
          </p:cNvSpPr>
          <p:nvPr>
            <p:ph type="sldNum" sz="quarter" idx="12"/>
          </p:nvPr>
        </p:nvSpPr>
        <p:spPr/>
        <p:txBody>
          <a:bodyPr/>
          <a:lstStyle/>
          <a:p>
            <a:fld id="{1943B2B7-BEA8-4334-A326-592BBB640B02}" type="slidenum">
              <a:rPr lang="sv-SE" smtClean="0"/>
              <a:t>‹#›</a:t>
            </a:fld>
            <a:endParaRPr lang="sv-SE"/>
          </a:p>
        </p:txBody>
      </p:sp>
      <p:sp>
        <p:nvSpPr>
          <p:cNvPr id="9" name="Rektangel 8">
            <a:extLst>
              <a:ext uri="{FF2B5EF4-FFF2-40B4-BE49-F238E27FC236}">
                <a16:creationId xmlns:a16="http://schemas.microsoft.com/office/drawing/2014/main" id="{5C430EC2-426A-4AEF-9877-11E250564623}"/>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6895690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En rubrik och två underrubriker">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282DF18E-7E8D-4A71-890C-3CFB23277090}"/>
              </a:ext>
            </a:extLst>
          </p:cNvPr>
          <p:cNvSpPr>
            <a:spLocks noGrp="1"/>
          </p:cNvSpPr>
          <p:nvPr>
            <p:ph type="body" idx="1" hasCustomPrompt="1"/>
          </p:nvPr>
        </p:nvSpPr>
        <p:spPr>
          <a:xfrm>
            <a:off x="1776809" y="1477692"/>
            <a:ext cx="4140001" cy="823912"/>
          </a:xfrm>
        </p:spPr>
        <p:txBody>
          <a:bodyPr anchor="b">
            <a:noAutofit/>
          </a:bodyPr>
          <a:lstStyle>
            <a:lvl1pPr marL="0" indent="0">
              <a:lnSpc>
                <a:spcPct val="100000"/>
              </a:lnSpc>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Rubrik på en eller två rader</a:t>
            </a:r>
          </a:p>
        </p:txBody>
      </p:sp>
      <p:sp>
        <p:nvSpPr>
          <p:cNvPr id="5" name="Platshållare för text 4">
            <a:extLst>
              <a:ext uri="{FF2B5EF4-FFF2-40B4-BE49-F238E27FC236}">
                <a16:creationId xmlns:a16="http://schemas.microsoft.com/office/drawing/2014/main" id="{A46B3D42-77C7-4FA8-AA30-92017FA612DA}"/>
              </a:ext>
            </a:extLst>
          </p:cNvPr>
          <p:cNvSpPr>
            <a:spLocks noGrp="1"/>
          </p:cNvSpPr>
          <p:nvPr>
            <p:ph type="body" sz="quarter" idx="3" hasCustomPrompt="1"/>
          </p:nvPr>
        </p:nvSpPr>
        <p:spPr>
          <a:xfrm>
            <a:off x="6276809" y="1481733"/>
            <a:ext cx="4140000" cy="823912"/>
          </a:xfrm>
        </p:spPr>
        <p:txBody>
          <a:bodyPr anchor="b">
            <a:noAutofit/>
          </a:bodyPr>
          <a:lstStyle>
            <a:lvl1pPr marL="0" indent="0">
              <a:lnSpc>
                <a:spcPct val="100000"/>
              </a:lnSpc>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Rubrik på en eller två rader</a:t>
            </a:r>
          </a:p>
        </p:txBody>
      </p:sp>
      <p:sp>
        <p:nvSpPr>
          <p:cNvPr id="7" name="Platshållare för datum 6">
            <a:extLst>
              <a:ext uri="{FF2B5EF4-FFF2-40B4-BE49-F238E27FC236}">
                <a16:creationId xmlns:a16="http://schemas.microsoft.com/office/drawing/2014/main" id="{ACDCC492-7BCC-4ED9-B2C6-C005B30C5164}"/>
              </a:ext>
            </a:extLst>
          </p:cNvPr>
          <p:cNvSpPr>
            <a:spLocks noGrp="1"/>
          </p:cNvSpPr>
          <p:nvPr>
            <p:ph type="dt" sz="half" idx="10"/>
          </p:nvPr>
        </p:nvSpPr>
        <p:spPr/>
        <p:txBody>
          <a:bodyPr/>
          <a:lstStyle/>
          <a:p>
            <a:fld id="{7B6AD9C4-35A3-4D7A-9B19-F30406AB6CAC}" type="datetimeFigureOut">
              <a:rPr lang="sv-SE" smtClean="0"/>
              <a:t>2022-08-29</a:t>
            </a:fld>
            <a:endParaRPr lang="sv-SE"/>
          </a:p>
        </p:txBody>
      </p:sp>
      <p:sp>
        <p:nvSpPr>
          <p:cNvPr id="8" name="Platshållare för sidfot 7">
            <a:extLst>
              <a:ext uri="{FF2B5EF4-FFF2-40B4-BE49-F238E27FC236}">
                <a16:creationId xmlns:a16="http://schemas.microsoft.com/office/drawing/2014/main" id="{A2A9FDD7-8709-4118-8A52-E0DB7693F573}"/>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9AC5545E-7744-463D-8795-8ACFFF917D7F}"/>
              </a:ext>
            </a:extLst>
          </p:cNvPr>
          <p:cNvSpPr>
            <a:spLocks noGrp="1"/>
          </p:cNvSpPr>
          <p:nvPr>
            <p:ph type="sldNum" sz="quarter" idx="12"/>
          </p:nvPr>
        </p:nvSpPr>
        <p:spPr/>
        <p:txBody>
          <a:bodyPr/>
          <a:lstStyle/>
          <a:p>
            <a:fld id="{1943B2B7-BEA8-4334-A326-592BBB640B02}" type="slidenum">
              <a:rPr lang="sv-SE" smtClean="0"/>
              <a:t>‹#›</a:t>
            </a:fld>
            <a:endParaRPr lang="sv-SE"/>
          </a:p>
        </p:txBody>
      </p:sp>
      <p:sp>
        <p:nvSpPr>
          <p:cNvPr id="10" name="Rubrik 1">
            <a:extLst>
              <a:ext uri="{FF2B5EF4-FFF2-40B4-BE49-F238E27FC236}">
                <a16:creationId xmlns:a16="http://schemas.microsoft.com/office/drawing/2014/main" id="{D01EF920-89B6-43FE-BC82-D3F3F4E24681}"/>
              </a:ext>
            </a:extLst>
          </p:cNvPr>
          <p:cNvSpPr>
            <a:spLocks noGrp="1"/>
          </p:cNvSpPr>
          <p:nvPr>
            <p:ph type="title" hasCustomPrompt="1"/>
          </p:nvPr>
        </p:nvSpPr>
        <p:spPr>
          <a:xfrm>
            <a:off x="1776809" y="585044"/>
            <a:ext cx="8640000" cy="710252"/>
          </a:xfrm>
        </p:spPr>
        <p:txBody>
          <a:bodyPr anchor="b" anchorCtr="0">
            <a:noAutofit/>
          </a:bodyPr>
          <a:lstStyle>
            <a:lvl1pPr>
              <a:defRPr sz="3600"/>
            </a:lvl1pPr>
          </a:lstStyle>
          <a:p>
            <a:r>
              <a:rPr lang="sv-SE"/>
              <a:t>Rubrik på en rad</a:t>
            </a:r>
          </a:p>
        </p:txBody>
      </p:sp>
      <p:sp>
        <p:nvSpPr>
          <p:cNvPr id="11" name="Platshållare för innehåll 2">
            <a:extLst>
              <a:ext uri="{FF2B5EF4-FFF2-40B4-BE49-F238E27FC236}">
                <a16:creationId xmlns:a16="http://schemas.microsoft.com/office/drawing/2014/main" id="{D4D9B012-53D8-4F15-8B22-2FDE176255A1}"/>
              </a:ext>
            </a:extLst>
          </p:cNvPr>
          <p:cNvSpPr>
            <a:spLocks noGrp="1"/>
          </p:cNvSpPr>
          <p:nvPr>
            <p:ph sz="half" idx="13" hasCustomPrompt="1"/>
          </p:nvPr>
        </p:nvSpPr>
        <p:spPr>
          <a:xfrm>
            <a:off x="1776809"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12" name="Platshållare för innehåll 3">
            <a:extLst>
              <a:ext uri="{FF2B5EF4-FFF2-40B4-BE49-F238E27FC236}">
                <a16:creationId xmlns:a16="http://schemas.microsoft.com/office/drawing/2014/main" id="{C670D3A9-CE21-4ECA-B331-6CD15F9616BE}"/>
              </a:ext>
            </a:extLst>
          </p:cNvPr>
          <p:cNvSpPr>
            <a:spLocks noGrp="1"/>
          </p:cNvSpPr>
          <p:nvPr>
            <p:ph sz="half" idx="2" hasCustomPrompt="1"/>
          </p:nvPr>
        </p:nvSpPr>
        <p:spPr>
          <a:xfrm>
            <a:off x="6276809"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14" name="Rektangel 13">
            <a:extLst>
              <a:ext uri="{FF2B5EF4-FFF2-40B4-BE49-F238E27FC236}">
                <a16:creationId xmlns:a16="http://schemas.microsoft.com/office/drawing/2014/main" id="{7F6ACE35-4E6C-49D8-A224-4BBC04C46960}"/>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8731977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Bild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948AE-B8A7-4000-B08D-FD08594BF8E5}"/>
              </a:ext>
            </a:extLst>
          </p:cNvPr>
          <p:cNvSpPr>
            <a:spLocks noGrp="1"/>
          </p:cNvSpPr>
          <p:nvPr>
            <p:ph type="title" hasCustomPrompt="1"/>
          </p:nvPr>
        </p:nvSpPr>
        <p:spPr>
          <a:xfrm>
            <a:off x="7003175" y="972000"/>
            <a:ext cx="4140000" cy="1325563"/>
          </a:xfrm>
        </p:spPr>
        <p:txBody>
          <a:bodyPr anchor="b" anchorCtr="0">
            <a:noAutofit/>
          </a:bodyPr>
          <a:lstStyle>
            <a:lvl1pPr>
              <a:defRPr sz="3600"/>
            </a:lvl1pPr>
          </a:lstStyle>
          <a:p>
            <a:r>
              <a:rPr lang="sv-SE"/>
              <a:t>Rubrik på en eller två rader</a:t>
            </a:r>
          </a:p>
        </p:txBody>
      </p:sp>
      <p:sp>
        <p:nvSpPr>
          <p:cNvPr id="4" name="Platshållare för innehåll 3">
            <a:extLst>
              <a:ext uri="{FF2B5EF4-FFF2-40B4-BE49-F238E27FC236}">
                <a16:creationId xmlns:a16="http://schemas.microsoft.com/office/drawing/2014/main" id="{91BFD846-89A8-413D-9B4E-79A0C286829D}"/>
              </a:ext>
            </a:extLst>
          </p:cNvPr>
          <p:cNvSpPr>
            <a:spLocks noGrp="1"/>
          </p:cNvSpPr>
          <p:nvPr>
            <p:ph sz="half" idx="2" hasCustomPrompt="1"/>
          </p:nvPr>
        </p:nvSpPr>
        <p:spPr>
          <a:xfrm>
            <a:off x="7003175"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5" name="Platshållare för datum 4">
            <a:extLst>
              <a:ext uri="{FF2B5EF4-FFF2-40B4-BE49-F238E27FC236}">
                <a16:creationId xmlns:a16="http://schemas.microsoft.com/office/drawing/2014/main" id="{44278D66-6239-4120-87FD-AF687B658D60}"/>
              </a:ext>
            </a:extLst>
          </p:cNvPr>
          <p:cNvSpPr>
            <a:spLocks noGrp="1"/>
          </p:cNvSpPr>
          <p:nvPr>
            <p:ph type="dt" sz="half" idx="10"/>
          </p:nvPr>
        </p:nvSpPr>
        <p:spPr/>
        <p:txBody>
          <a:bodyPr/>
          <a:lstStyle>
            <a:lvl1pPr>
              <a:defRPr>
                <a:solidFill>
                  <a:schemeClr val="bg1"/>
                </a:solidFill>
              </a:defRPr>
            </a:lvl1pPr>
          </a:lstStyle>
          <a:p>
            <a:fld id="{7B6AD9C4-35A3-4D7A-9B19-F30406AB6CAC}" type="datetimeFigureOut">
              <a:rPr lang="sv-SE" smtClean="0"/>
              <a:t>2022-08-29</a:t>
            </a:fld>
            <a:endParaRPr lang="sv-SE"/>
          </a:p>
        </p:txBody>
      </p:sp>
      <p:sp>
        <p:nvSpPr>
          <p:cNvPr id="6" name="Platshållare för sidfot 5">
            <a:extLst>
              <a:ext uri="{FF2B5EF4-FFF2-40B4-BE49-F238E27FC236}">
                <a16:creationId xmlns:a16="http://schemas.microsoft.com/office/drawing/2014/main" id="{D1D86113-5BDD-4567-921A-D416519CF510}"/>
              </a:ext>
            </a:extLst>
          </p:cNvPr>
          <p:cNvSpPr>
            <a:spLocks noGrp="1"/>
          </p:cNvSpPr>
          <p:nvPr>
            <p:ph type="ftr" sz="quarter" idx="11"/>
          </p:nvPr>
        </p:nvSpPr>
        <p:spPr/>
        <p:txBody>
          <a:bodyPr/>
          <a:lstStyle>
            <a:lvl1pPr>
              <a:defRPr>
                <a:solidFill>
                  <a:schemeClr val="bg1"/>
                </a:solidFill>
              </a:defRPr>
            </a:lvl1pPr>
          </a:lstStyle>
          <a:p>
            <a:endParaRPr lang="sv-SE"/>
          </a:p>
        </p:txBody>
      </p:sp>
      <p:sp>
        <p:nvSpPr>
          <p:cNvPr id="10" name="Platshållare för bild 9">
            <a:extLst>
              <a:ext uri="{FF2B5EF4-FFF2-40B4-BE49-F238E27FC236}">
                <a16:creationId xmlns:a16="http://schemas.microsoft.com/office/drawing/2014/main" id="{80E395B5-3017-4735-BEE7-B3DEC703BAA8}"/>
              </a:ext>
            </a:extLst>
          </p:cNvPr>
          <p:cNvSpPr>
            <a:spLocks noGrp="1"/>
          </p:cNvSpPr>
          <p:nvPr>
            <p:ph type="pic" sz="quarter" idx="13" hasCustomPrompt="1"/>
          </p:nvPr>
        </p:nvSpPr>
        <p:spPr>
          <a:xfrm>
            <a:off x="345601" y="0"/>
            <a:ext cx="5750400" cy="6858000"/>
          </a:xfrm>
        </p:spPr>
        <p:txBody>
          <a:bodyPr tIns="0" bIns="1800000" anchor="ctr" anchorCtr="0">
            <a:normAutofit/>
          </a:bodyPr>
          <a:lstStyle>
            <a:lvl1pPr marL="0" indent="0" algn="ctr">
              <a:buNone/>
              <a:defRPr sz="1800"/>
            </a:lvl1pPr>
          </a:lstStyle>
          <a:p>
            <a:r>
              <a:rPr lang="sv-SE"/>
              <a:t>Klicka på ikonen för att </a:t>
            </a:r>
            <a:br>
              <a:rPr lang="sv-SE"/>
            </a:br>
            <a:r>
              <a:rPr lang="sv-SE"/>
              <a:t>lägga till en bild</a:t>
            </a:r>
          </a:p>
        </p:txBody>
      </p:sp>
      <p:sp>
        <p:nvSpPr>
          <p:cNvPr id="9" name="Rektangel 8">
            <a:extLst>
              <a:ext uri="{FF2B5EF4-FFF2-40B4-BE49-F238E27FC236}">
                <a16:creationId xmlns:a16="http://schemas.microsoft.com/office/drawing/2014/main" id="{50831E66-BE42-4C10-8590-C12E77B62EBA}"/>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1846195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Bild och rubrik">
    <p:spTree>
      <p:nvGrpSpPr>
        <p:cNvPr id="1" name=""/>
        <p:cNvGrpSpPr/>
        <p:nvPr/>
      </p:nvGrpSpPr>
      <p:grpSpPr>
        <a:xfrm>
          <a:off x="0" y="0"/>
          <a:ext cx="0" cy="0"/>
          <a:chOff x="0" y="0"/>
          <a:chExt cx="0" cy="0"/>
        </a:xfrm>
      </p:grpSpPr>
      <p:sp>
        <p:nvSpPr>
          <p:cNvPr id="7" name="Platshållare för bild 9">
            <a:extLst>
              <a:ext uri="{FF2B5EF4-FFF2-40B4-BE49-F238E27FC236}">
                <a16:creationId xmlns:a16="http://schemas.microsoft.com/office/drawing/2014/main" id="{6437C3FB-B590-43F3-8686-17D11169DEC7}"/>
              </a:ext>
            </a:extLst>
          </p:cNvPr>
          <p:cNvSpPr>
            <a:spLocks noGrp="1"/>
          </p:cNvSpPr>
          <p:nvPr>
            <p:ph type="pic" sz="quarter" idx="13" hasCustomPrompt="1"/>
          </p:nvPr>
        </p:nvSpPr>
        <p:spPr>
          <a:xfrm>
            <a:off x="345601" y="0"/>
            <a:ext cx="11846400" cy="6858000"/>
          </a:xfrm>
        </p:spPr>
        <p:txBody>
          <a:bodyPr tIns="0" bIns="1800000" anchor="ctr" anchorCtr="0">
            <a:normAutofit/>
          </a:bodyPr>
          <a:lstStyle>
            <a:lvl1pPr marL="0" indent="0" algn="ctr">
              <a:buNone/>
              <a:defRPr sz="1800"/>
            </a:lvl1pPr>
          </a:lstStyle>
          <a:p>
            <a:r>
              <a:rPr lang="sv-SE"/>
              <a:t>Klicka på ikonen för att </a:t>
            </a:r>
            <a:br>
              <a:rPr lang="sv-SE"/>
            </a:br>
            <a:r>
              <a:rPr lang="sv-SE"/>
              <a:t>lägga till en bild</a:t>
            </a:r>
          </a:p>
        </p:txBody>
      </p:sp>
      <p:sp>
        <p:nvSpPr>
          <p:cNvPr id="3" name="Platshållare för datum 2">
            <a:extLst>
              <a:ext uri="{FF2B5EF4-FFF2-40B4-BE49-F238E27FC236}">
                <a16:creationId xmlns:a16="http://schemas.microsoft.com/office/drawing/2014/main" id="{70C0FFDE-20E1-4E05-AD5B-876993A14B78}"/>
              </a:ext>
            </a:extLst>
          </p:cNvPr>
          <p:cNvSpPr>
            <a:spLocks noGrp="1"/>
          </p:cNvSpPr>
          <p:nvPr>
            <p:ph type="dt" sz="half" idx="10"/>
          </p:nvPr>
        </p:nvSpPr>
        <p:spPr/>
        <p:txBody>
          <a:bodyPr/>
          <a:lstStyle>
            <a:lvl1pPr>
              <a:defRPr>
                <a:solidFill>
                  <a:schemeClr val="bg1"/>
                </a:solidFill>
              </a:defRPr>
            </a:lvl1pPr>
          </a:lstStyle>
          <a:p>
            <a:fld id="{7B6AD9C4-35A3-4D7A-9B19-F30406AB6CAC}" type="datetimeFigureOut">
              <a:rPr lang="sv-SE" smtClean="0"/>
              <a:t>2022-08-29</a:t>
            </a:fld>
            <a:endParaRPr lang="sv-SE"/>
          </a:p>
        </p:txBody>
      </p:sp>
      <p:sp>
        <p:nvSpPr>
          <p:cNvPr id="4" name="Platshållare för sidfot 3">
            <a:extLst>
              <a:ext uri="{FF2B5EF4-FFF2-40B4-BE49-F238E27FC236}">
                <a16:creationId xmlns:a16="http://schemas.microsoft.com/office/drawing/2014/main" id="{9C658C64-0CC7-478A-AC17-30210252F9E4}"/>
              </a:ext>
            </a:extLst>
          </p:cNvPr>
          <p:cNvSpPr>
            <a:spLocks noGrp="1"/>
          </p:cNvSpPr>
          <p:nvPr>
            <p:ph type="ftr" sz="quarter" idx="11"/>
          </p:nvPr>
        </p:nvSpPr>
        <p:spPr/>
        <p:txBody>
          <a:bodyPr/>
          <a:lstStyle>
            <a:lvl1pPr>
              <a:defRPr>
                <a:solidFill>
                  <a:schemeClr val="bg1"/>
                </a:solidFill>
              </a:defRPr>
            </a:lvl1pPr>
          </a:lstStyle>
          <a:p>
            <a:endParaRPr lang="sv-SE"/>
          </a:p>
        </p:txBody>
      </p:sp>
      <p:sp>
        <p:nvSpPr>
          <p:cNvPr id="5" name="Platshållare för bildnummer 4">
            <a:extLst>
              <a:ext uri="{FF2B5EF4-FFF2-40B4-BE49-F238E27FC236}">
                <a16:creationId xmlns:a16="http://schemas.microsoft.com/office/drawing/2014/main" id="{FBD27019-FF78-4832-9008-F432E9C3B22A}"/>
              </a:ext>
            </a:extLst>
          </p:cNvPr>
          <p:cNvSpPr>
            <a:spLocks noGrp="1"/>
          </p:cNvSpPr>
          <p:nvPr>
            <p:ph type="sldNum" sz="quarter" idx="12"/>
          </p:nvPr>
        </p:nvSpPr>
        <p:spPr/>
        <p:txBody>
          <a:bodyPr/>
          <a:lstStyle>
            <a:lvl1pPr>
              <a:defRPr>
                <a:solidFill>
                  <a:schemeClr val="bg1"/>
                </a:solidFill>
              </a:defRPr>
            </a:lvl1pPr>
          </a:lstStyle>
          <a:p>
            <a:fld id="{1943B2B7-BEA8-4334-A326-592BBB640B02}" type="slidenum">
              <a:rPr lang="sv-SE" smtClean="0"/>
              <a:t>‹#›</a:t>
            </a:fld>
            <a:endParaRPr lang="sv-SE"/>
          </a:p>
        </p:txBody>
      </p:sp>
      <p:sp>
        <p:nvSpPr>
          <p:cNvPr id="8" name="Rubrik 1">
            <a:extLst>
              <a:ext uri="{FF2B5EF4-FFF2-40B4-BE49-F238E27FC236}">
                <a16:creationId xmlns:a16="http://schemas.microsoft.com/office/drawing/2014/main" id="{118C7873-AD9A-4598-BEE2-3ED782562B05}"/>
              </a:ext>
            </a:extLst>
          </p:cNvPr>
          <p:cNvSpPr>
            <a:spLocks noGrp="1"/>
          </p:cNvSpPr>
          <p:nvPr>
            <p:ph type="title" hasCustomPrompt="1"/>
          </p:nvPr>
        </p:nvSpPr>
        <p:spPr>
          <a:xfrm>
            <a:off x="3348465" y="617055"/>
            <a:ext cx="5495070" cy="1325563"/>
          </a:xfrm>
        </p:spPr>
        <p:txBody>
          <a:bodyPr anchor="b" anchorCtr="0">
            <a:noAutofit/>
          </a:bodyPr>
          <a:lstStyle>
            <a:lvl1pPr>
              <a:defRPr sz="2800"/>
            </a:lvl1pPr>
          </a:lstStyle>
          <a:p>
            <a:r>
              <a:rPr lang="sv-SE"/>
              <a:t>Rubrik i svart/vit/blå placeras fritt på bilden där den passar</a:t>
            </a:r>
          </a:p>
        </p:txBody>
      </p:sp>
      <p:sp>
        <p:nvSpPr>
          <p:cNvPr id="9" name="Rektangel 8">
            <a:extLst>
              <a:ext uri="{FF2B5EF4-FFF2-40B4-BE49-F238E27FC236}">
                <a16:creationId xmlns:a16="http://schemas.microsoft.com/office/drawing/2014/main" id="{7BBAB7C4-34CF-4F5D-8C3D-27B38F9E8CF0}"/>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200298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Avsnitt">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4255644" y="2494800"/>
            <a:ext cx="5599074" cy="1311128"/>
          </a:xfrm>
        </p:spPr>
        <p:txBody>
          <a:bodyPr anchor="b">
            <a:noAutofit/>
          </a:bodyPr>
          <a:lstStyle>
            <a:lvl1pPr algn="l">
              <a:lnSpc>
                <a:spcPct val="100000"/>
              </a:lnSpc>
              <a:defRPr sz="4400" b="1">
                <a:solidFill>
                  <a:schemeClr val="accent1"/>
                </a:solidFill>
              </a:defRPr>
            </a:lvl1pPr>
          </a:lstStyle>
          <a:p>
            <a:r>
              <a:rPr lang="sv-SE"/>
              <a:t>Kapitelrubrik på en eller två rader</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p>
            <a:fld id="{6661A35B-5759-402D-A031-2298209AB0E2}" type="datetimeFigureOut">
              <a:rPr lang="sv-SE" smtClean="0"/>
              <a:t>2022-08-29</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11" name="Underrubrik 2">
            <a:extLst>
              <a:ext uri="{FF2B5EF4-FFF2-40B4-BE49-F238E27FC236}">
                <a16:creationId xmlns:a16="http://schemas.microsoft.com/office/drawing/2014/main" id="{4E603FF1-A2AA-4DFA-A81C-565179070150}"/>
              </a:ext>
            </a:extLst>
          </p:cNvPr>
          <p:cNvSpPr>
            <a:spLocks noGrp="1"/>
          </p:cNvSpPr>
          <p:nvPr>
            <p:ph type="subTitle" idx="1" hasCustomPrompt="1"/>
          </p:nvPr>
        </p:nvSpPr>
        <p:spPr>
          <a:xfrm>
            <a:off x="4255645" y="3804757"/>
            <a:ext cx="5599074" cy="645902"/>
          </a:xfrm>
        </p:spPr>
        <p:txBody>
          <a:bodyPr>
            <a:noAutofit/>
          </a:bodyPr>
          <a:lstStyle>
            <a:lvl1pPr marL="0" indent="0" algn="l">
              <a:lnSpc>
                <a:spcPct val="100000"/>
              </a:lnSpc>
              <a:spcBef>
                <a:spcPts val="0"/>
              </a:spcBef>
              <a:buNone/>
              <a:defRPr sz="1600" b="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a:t>
            </a:r>
          </a:p>
        </p:txBody>
      </p:sp>
      <p:pic>
        <p:nvPicPr>
          <p:cNvPr id="9" name="Bildobjekt 8">
            <a:extLst>
              <a:ext uri="{FF2B5EF4-FFF2-40B4-BE49-F238E27FC236}">
                <a16:creationId xmlns:a16="http://schemas.microsoft.com/office/drawing/2014/main" id="{4654C601-3316-4300-8504-A56E14101421}"/>
              </a:ext>
            </a:extLst>
          </p:cNvPr>
          <p:cNvPicPr>
            <a:picLocks noChangeAspect="1"/>
          </p:cNvPicPr>
          <p:nvPr/>
        </p:nvPicPr>
        <p:blipFill rotWithShape="1">
          <a:blip r:embed="rId2">
            <a:alphaModFix amt="20000"/>
            <a:extLst>
              <a:ext uri="{28A0092B-C50C-407E-A947-70E740481C1C}">
                <a14:useLocalDpi xmlns:a14="http://schemas.microsoft.com/office/drawing/2010/main" val="0"/>
              </a:ext>
            </a:extLst>
          </a:blip>
          <a:srcRect l="17109" t="28708"/>
          <a:stretch/>
        </p:blipFill>
        <p:spPr>
          <a:xfrm>
            <a:off x="0" y="0"/>
            <a:ext cx="4121077" cy="3428998"/>
          </a:xfrm>
          <a:prstGeom prst="rect">
            <a:avLst/>
          </a:prstGeom>
        </p:spPr>
      </p:pic>
    </p:spTree>
    <p:extLst>
      <p:ext uri="{BB962C8B-B14F-4D97-AF65-F5344CB8AC3E}">
        <p14:creationId xmlns:p14="http://schemas.microsoft.com/office/powerpoint/2010/main" val="1878791399"/>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Större innehåll">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17055415-C399-4877-B646-A2D63B23A56C}"/>
              </a:ext>
            </a:extLst>
          </p:cNvPr>
          <p:cNvSpPr>
            <a:spLocks noGrp="1"/>
          </p:cNvSpPr>
          <p:nvPr>
            <p:ph type="dt" sz="half" idx="10"/>
          </p:nvPr>
        </p:nvSpPr>
        <p:spPr/>
        <p:txBody>
          <a:bodyPr/>
          <a:lstStyle/>
          <a:p>
            <a:fld id="{7B6AD9C4-35A3-4D7A-9B19-F30406AB6CAC}" type="datetimeFigureOut">
              <a:rPr lang="sv-SE" smtClean="0"/>
              <a:t>2022-08-29</a:t>
            </a:fld>
            <a:endParaRPr lang="sv-SE"/>
          </a:p>
        </p:txBody>
      </p:sp>
      <p:sp>
        <p:nvSpPr>
          <p:cNvPr id="3" name="Platshållare för sidfot 2">
            <a:extLst>
              <a:ext uri="{FF2B5EF4-FFF2-40B4-BE49-F238E27FC236}">
                <a16:creationId xmlns:a16="http://schemas.microsoft.com/office/drawing/2014/main" id="{EF62413D-730B-4EBD-B9C6-E6B147E9DB2F}"/>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A3D275AC-7ABB-49A4-BADA-267D495A831F}"/>
              </a:ext>
            </a:extLst>
          </p:cNvPr>
          <p:cNvSpPr>
            <a:spLocks noGrp="1"/>
          </p:cNvSpPr>
          <p:nvPr>
            <p:ph type="sldNum" sz="quarter" idx="12"/>
          </p:nvPr>
        </p:nvSpPr>
        <p:spPr/>
        <p:txBody>
          <a:bodyPr/>
          <a:lstStyle/>
          <a:p>
            <a:fld id="{1943B2B7-BEA8-4334-A326-592BBB640B02}" type="slidenum">
              <a:rPr lang="sv-SE" smtClean="0"/>
              <a:t>‹#›</a:t>
            </a:fld>
            <a:endParaRPr lang="sv-SE"/>
          </a:p>
        </p:txBody>
      </p:sp>
      <p:sp>
        <p:nvSpPr>
          <p:cNvPr id="6" name="Platshållare för innehåll 2">
            <a:extLst>
              <a:ext uri="{FF2B5EF4-FFF2-40B4-BE49-F238E27FC236}">
                <a16:creationId xmlns:a16="http://schemas.microsoft.com/office/drawing/2014/main" id="{241C9948-CE84-42C5-B2F5-861912055175}"/>
              </a:ext>
            </a:extLst>
          </p:cNvPr>
          <p:cNvSpPr>
            <a:spLocks noGrp="1"/>
          </p:cNvSpPr>
          <p:nvPr>
            <p:ph sz="half" idx="14" hasCustomPrompt="1"/>
          </p:nvPr>
        </p:nvSpPr>
        <p:spPr>
          <a:xfrm>
            <a:off x="1800000" y="1134737"/>
            <a:ext cx="8640000" cy="4589261"/>
          </a:xfrm>
        </p:spPr>
        <p:txBody>
          <a:bodyPr>
            <a:noAutofit/>
          </a:bodyPr>
          <a:lstStyle>
            <a:lvl1pPr marL="0" indent="0">
              <a:buNone/>
              <a:defRPr sz="2000"/>
            </a:lvl1pPr>
            <a:lvl2pPr>
              <a:defRPr sz="1800"/>
            </a:lvl2pPr>
            <a:lvl3pPr>
              <a:defRPr sz="1600"/>
            </a:lvl3pPr>
          </a:lstStyle>
          <a:p>
            <a:pPr lvl="0"/>
            <a:r>
              <a:rPr lang="sv-SE"/>
              <a:t>Innehåll med grafik som t ex tabell eller diagram</a:t>
            </a:r>
          </a:p>
        </p:txBody>
      </p:sp>
      <p:sp>
        <p:nvSpPr>
          <p:cNvPr id="8" name="Rektangel 7">
            <a:extLst>
              <a:ext uri="{FF2B5EF4-FFF2-40B4-BE49-F238E27FC236}">
                <a16:creationId xmlns:a16="http://schemas.microsoft.com/office/drawing/2014/main" id="{7BC50C73-2857-465E-A01E-727A200B1112}"/>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5279550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om">
    <p:bg>
      <p:bgPr>
        <a:solidFill>
          <a:schemeClr val="bg1"/>
        </a:soli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BF7BF05E-0759-41B0-A771-97D723EF6ECD}"/>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556996091"/>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Avslut">
    <p:bg>
      <p:bgPr>
        <a:solidFill>
          <a:schemeClr val="accent1"/>
        </a:soli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8302B766-1A21-4681-B97B-01C97262C002}"/>
              </a:ext>
            </a:extLst>
          </p:cNvPr>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Platshållare för datum 4">
            <a:extLst>
              <a:ext uri="{FF2B5EF4-FFF2-40B4-BE49-F238E27FC236}">
                <a16:creationId xmlns:a16="http://schemas.microsoft.com/office/drawing/2014/main" id="{B710450C-1CB8-48CB-BBC9-7DC124B22122}"/>
              </a:ext>
            </a:extLst>
          </p:cNvPr>
          <p:cNvSpPr>
            <a:spLocks noGrp="1"/>
          </p:cNvSpPr>
          <p:nvPr>
            <p:ph type="dt" sz="half" idx="10"/>
          </p:nvPr>
        </p:nvSpPr>
        <p:spPr/>
        <p:txBody>
          <a:bodyPr/>
          <a:lstStyle>
            <a:lvl1pPr>
              <a:defRPr>
                <a:solidFill>
                  <a:schemeClr val="bg1"/>
                </a:solidFill>
              </a:defRPr>
            </a:lvl1pPr>
          </a:lstStyle>
          <a:p>
            <a:fld id="{7B6AD9C4-35A3-4D7A-9B19-F30406AB6CAC}" type="datetimeFigureOut">
              <a:rPr lang="sv-SE" smtClean="0"/>
              <a:t>2022-08-29</a:t>
            </a:fld>
            <a:endParaRPr lang="sv-SE"/>
          </a:p>
        </p:txBody>
      </p:sp>
      <p:sp>
        <p:nvSpPr>
          <p:cNvPr id="6" name="Platshållare för sidfot 5">
            <a:extLst>
              <a:ext uri="{FF2B5EF4-FFF2-40B4-BE49-F238E27FC236}">
                <a16:creationId xmlns:a16="http://schemas.microsoft.com/office/drawing/2014/main" id="{E466EFA4-20AE-4AD4-B435-6B0C7A76D4F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7" name="Platshållare för bildnummer 6">
            <a:extLst>
              <a:ext uri="{FF2B5EF4-FFF2-40B4-BE49-F238E27FC236}">
                <a16:creationId xmlns:a16="http://schemas.microsoft.com/office/drawing/2014/main" id="{07F53102-507D-4A65-80DF-48F934CE2983}"/>
              </a:ext>
            </a:extLst>
          </p:cNvPr>
          <p:cNvSpPr>
            <a:spLocks noGrp="1"/>
          </p:cNvSpPr>
          <p:nvPr>
            <p:ph type="sldNum" sz="quarter" idx="12"/>
          </p:nvPr>
        </p:nvSpPr>
        <p:spPr/>
        <p:txBody>
          <a:bodyPr/>
          <a:lstStyle>
            <a:lvl1pPr>
              <a:defRPr>
                <a:solidFill>
                  <a:schemeClr val="bg1"/>
                </a:solidFill>
              </a:defRPr>
            </a:lvl1pPr>
          </a:lstStyle>
          <a:p>
            <a:fld id="{1943B2B7-BEA8-4334-A326-592BBB640B02}" type="slidenum">
              <a:rPr lang="sv-SE" smtClean="0"/>
              <a:t>‹#›</a:t>
            </a:fld>
            <a:endParaRPr lang="sv-SE"/>
          </a:p>
        </p:txBody>
      </p:sp>
      <p:pic>
        <p:nvPicPr>
          <p:cNvPr id="8" name="Bildobjekt 7">
            <a:extLst>
              <a:ext uri="{FF2B5EF4-FFF2-40B4-BE49-F238E27FC236}">
                <a16:creationId xmlns:a16="http://schemas.microsoft.com/office/drawing/2014/main" id="{01505DD5-2D9F-4AA5-8E4B-961FE767EB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84713" y="2898400"/>
            <a:ext cx="3422574" cy="990553"/>
          </a:xfrm>
          <a:prstGeom prst="rect">
            <a:avLst/>
          </a:prstGeom>
        </p:spPr>
      </p:pic>
    </p:spTree>
    <p:extLst>
      <p:ext uri="{BB962C8B-B14F-4D97-AF65-F5344CB8AC3E}">
        <p14:creationId xmlns:p14="http://schemas.microsoft.com/office/powerpoint/2010/main" val="21986545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Blå">
    <p:bg>
      <p:bgPr>
        <a:solidFill>
          <a:schemeClr val="accent1"/>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2022-08-29</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4120362242"/>
      </p:ext>
    </p:extLst>
  </p:cSld>
  <p:clrMapOvr>
    <a:masterClrMapping/>
  </p:clrMapOvr>
  <p:extLst>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Lila">
    <p:bg>
      <p:bgPr>
        <a:solidFill>
          <a:schemeClr val="accent2"/>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2022-08-29</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1220147839"/>
      </p:ext>
    </p:extLst>
  </p:cSld>
  <p:clrMapOvr>
    <a:masterClrMapping/>
  </p:clrMapOvr>
  <p:extLst>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Grön">
    <p:bg>
      <p:bgPr>
        <a:solidFill>
          <a:schemeClr val="accent3"/>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2022-08-29</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1501750262"/>
      </p:ext>
    </p:extLst>
  </p:cSld>
  <p:clrMapOvr>
    <a:masterClrMapping/>
  </p:clrMapOvr>
  <p:extLst>
    <p:ext uri="{DCECCB84-F9BA-43D5-87BE-67443E8EF086}">
      <p15:sldGuideLst xmlns:p15="http://schemas.microsoft.com/office/powerpoint/2012/main"/>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Gul">
    <p:bg>
      <p:bgPr>
        <a:solidFill>
          <a:schemeClr val="accent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tx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tx1"/>
                </a:solidFill>
              </a:defRPr>
            </a:lvl1pPr>
          </a:lstStyle>
          <a:p>
            <a:fld id="{3EB2360C-C35F-5040-8F82-49517619CE55}" type="datetime1">
              <a:rPr lang="sv-SE" smtClean="0"/>
              <a:pPr/>
              <a:t>2022-08-29</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tx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tx1"/>
                </a:solidFill>
              </a:defRPr>
            </a:lvl1pPr>
          </a:lstStyle>
          <a:p>
            <a:fld id="{B13FB9FB-F0A8-4F05-A3B7-7EDA3F6823CA}" type="slidenum">
              <a:rPr lang="sv-SE" smtClean="0"/>
              <a:pPr/>
              <a:t>‹#›</a:t>
            </a:fld>
            <a:endParaRPr lang="sv-SE"/>
          </a:p>
        </p:txBody>
      </p:sp>
    </p:spTree>
    <p:extLst>
      <p:ext uri="{BB962C8B-B14F-4D97-AF65-F5344CB8AC3E}">
        <p14:creationId xmlns:p14="http://schemas.microsoft.com/office/powerpoint/2010/main" val="4152700541"/>
      </p:ext>
    </p:extLst>
  </p:cSld>
  <p:clrMapOvr>
    <a:masterClrMapping/>
  </p:clrMapOvr>
  <p:extLst>
    <p:ext uri="{DCECCB84-F9BA-43D5-87BE-67443E8EF086}">
      <p15:sldGuideLst xmlns:p15="http://schemas.microsoft.com/office/powerpoint/2012/main"/>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Ljus blå">
    <p:bg>
      <p:bgPr>
        <a:solidFill>
          <a:schemeClr val="accent5"/>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2022-08-29</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737815200"/>
      </p:ext>
    </p:extLst>
  </p:cSld>
  <p:clrMapOvr>
    <a:masterClrMapping/>
  </p:clrMapOvr>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Röd">
    <p:bg>
      <p:bgPr>
        <a:solidFill>
          <a:schemeClr val="accent6"/>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2022-08-29</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1467470595"/>
      </p:ext>
    </p:extLst>
  </p:cSld>
  <p:clrMapOvr>
    <a:masterClrMapping/>
  </p:clrMapOvr>
  <p:extLst>
    <p:ext uri="{DCECCB84-F9BA-43D5-87BE-67443E8EF086}">
      <p15:sldGuideLst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Grå">
    <p:bg>
      <p:bgPr>
        <a:solidFill>
          <a:schemeClr val="tx2"/>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2022-08-29</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3124647829"/>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3216000" y="2433976"/>
            <a:ext cx="5760000" cy="1311128"/>
          </a:xfrm>
        </p:spPr>
        <p:txBody>
          <a:bodyPr anchor="ctr" anchorCtr="0">
            <a:noAutofit/>
          </a:bodyPr>
          <a:lstStyle>
            <a:lvl1pPr algn="l">
              <a:lnSpc>
                <a:spcPct val="100000"/>
              </a:lnSpc>
              <a:defRPr sz="4400" b="1">
                <a:solidFill>
                  <a:schemeClr val="tx1"/>
                </a:solidFill>
              </a:defRPr>
            </a:lvl1pPr>
          </a:lstStyle>
          <a:p>
            <a:r>
              <a:rPr lang="sv-SE"/>
              <a:t>Rubrik på en eller </a:t>
            </a:r>
            <a:br>
              <a:rPr lang="sv-SE"/>
            </a:br>
            <a:r>
              <a:rPr lang="sv-SE"/>
              <a:t>två rader</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p>
            <a:fld id="{6661A35B-5759-402D-A031-2298209AB0E2}" type="datetimeFigureOut">
              <a:rPr lang="sv-SE" smtClean="0"/>
              <a:t>2022-08-29</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3" name="Rektangel 2">
            <a:extLst>
              <a:ext uri="{FF2B5EF4-FFF2-40B4-BE49-F238E27FC236}">
                <a16:creationId xmlns:a16="http://schemas.microsoft.com/office/drawing/2014/main" id="{FFF31AE7-D880-407A-9C88-13783A4EC040}"/>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671704859"/>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En rubrik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A735114-FF72-44A1-A510-3F846FC92CAF}"/>
              </a:ext>
            </a:extLst>
          </p:cNvPr>
          <p:cNvSpPr>
            <a:spLocks noGrp="1"/>
          </p:cNvSpPr>
          <p:nvPr>
            <p:ph type="title" hasCustomPrompt="1"/>
          </p:nvPr>
        </p:nvSpPr>
        <p:spPr>
          <a:xfrm>
            <a:off x="2496809" y="972000"/>
            <a:ext cx="7200000" cy="1325563"/>
          </a:xfrm>
        </p:spPr>
        <p:txBody>
          <a:bodyPr anchor="b" anchorCtr="0">
            <a:noAutofit/>
          </a:bodyPr>
          <a:lstStyle>
            <a:lvl1pPr>
              <a:defRPr sz="3600"/>
            </a:lvl1pPr>
          </a:lstStyle>
          <a:p>
            <a:r>
              <a:rPr lang="sv-SE"/>
              <a:t>Rubrik på en eller två rader</a:t>
            </a:r>
          </a:p>
        </p:txBody>
      </p:sp>
      <p:sp>
        <p:nvSpPr>
          <p:cNvPr id="4" name="Platshållare för datum 3">
            <a:extLst>
              <a:ext uri="{FF2B5EF4-FFF2-40B4-BE49-F238E27FC236}">
                <a16:creationId xmlns:a16="http://schemas.microsoft.com/office/drawing/2014/main" id="{138FA8A6-E8AD-49AE-8A02-8E0135A4D33C}"/>
              </a:ext>
            </a:extLst>
          </p:cNvPr>
          <p:cNvSpPr>
            <a:spLocks noGrp="1"/>
          </p:cNvSpPr>
          <p:nvPr>
            <p:ph type="dt" sz="half" idx="10"/>
          </p:nvPr>
        </p:nvSpPr>
        <p:spPr/>
        <p:txBody>
          <a:bodyPr/>
          <a:lstStyle/>
          <a:p>
            <a:fld id="{6661A35B-5759-402D-A031-2298209AB0E2}" type="datetimeFigureOut">
              <a:rPr lang="sv-SE" smtClean="0"/>
              <a:t>2022-08-29</a:t>
            </a:fld>
            <a:endParaRPr lang="sv-SE"/>
          </a:p>
        </p:txBody>
      </p:sp>
      <p:sp>
        <p:nvSpPr>
          <p:cNvPr id="5" name="Platshållare för sidfot 4">
            <a:extLst>
              <a:ext uri="{FF2B5EF4-FFF2-40B4-BE49-F238E27FC236}">
                <a16:creationId xmlns:a16="http://schemas.microsoft.com/office/drawing/2014/main" id="{D128B042-CD46-459F-B15F-9CD51445A18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212B9B4-3EFB-4D25-A6FF-2C335D0EA7A8}"/>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8" name="Platshållare för text 7">
            <a:extLst>
              <a:ext uri="{FF2B5EF4-FFF2-40B4-BE49-F238E27FC236}">
                <a16:creationId xmlns:a16="http://schemas.microsoft.com/office/drawing/2014/main" id="{F2074D27-2532-4EB4-AA8D-F347C8462D8A}"/>
              </a:ext>
            </a:extLst>
          </p:cNvPr>
          <p:cNvSpPr>
            <a:spLocks noGrp="1"/>
          </p:cNvSpPr>
          <p:nvPr>
            <p:ph type="body" sz="quarter" idx="13" hasCustomPrompt="1"/>
          </p:nvPr>
        </p:nvSpPr>
        <p:spPr>
          <a:xfrm>
            <a:off x="2496809" y="2482850"/>
            <a:ext cx="7200000" cy="3240000"/>
          </a:xfrm>
        </p:spPr>
        <p:txBody>
          <a:bodyPr>
            <a:no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10" name="Rektangel 9">
            <a:extLst>
              <a:ext uri="{FF2B5EF4-FFF2-40B4-BE49-F238E27FC236}">
                <a16:creationId xmlns:a16="http://schemas.microsoft.com/office/drawing/2014/main" id="{EE3DB552-76B5-45DA-A7BF-518537E75530}"/>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539770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En rubrik och 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948AE-B8A7-4000-B08D-FD08594BF8E5}"/>
              </a:ext>
            </a:extLst>
          </p:cNvPr>
          <p:cNvSpPr>
            <a:spLocks noGrp="1"/>
          </p:cNvSpPr>
          <p:nvPr>
            <p:ph type="title" hasCustomPrompt="1"/>
          </p:nvPr>
        </p:nvSpPr>
        <p:spPr>
          <a:xfrm>
            <a:off x="1773496" y="972000"/>
            <a:ext cx="8640000" cy="1325563"/>
          </a:xfrm>
        </p:spPr>
        <p:txBody>
          <a:bodyPr anchor="b" anchorCtr="0">
            <a:noAutofit/>
          </a:bodyPr>
          <a:lstStyle>
            <a:lvl1pPr>
              <a:defRPr sz="3600"/>
            </a:lvl1pPr>
          </a:lstStyle>
          <a:p>
            <a:r>
              <a:rPr lang="sv-SE"/>
              <a:t>Rubrik på en rad</a:t>
            </a:r>
          </a:p>
        </p:txBody>
      </p:sp>
      <p:sp>
        <p:nvSpPr>
          <p:cNvPr id="3" name="Platshållare för innehåll 2">
            <a:extLst>
              <a:ext uri="{FF2B5EF4-FFF2-40B4-BE49-F238E27FC236}">
                <a16:creationId xmlns:a16="http://schemas.microsoft.com/office/drawing/2014/main" id="{A392B27C-79B3-42A9-ADBC-D4CB29DF52F9}"/>
              </a:ext>
            </a:extLst>
          </p:cNvPr>
          <p:cNvSpPr>
            <a:spLocks noGrp="1"/>
          </p:cNvSpPr>
          <p:nvPr>
            <p:ph sz="half" idx="1" hasCustomPrompt="1"/>
          </p:nvPr>
        </p:nvSpPr>
        <p:spPr>
          <a:xfrm>
            <a:off x="1773496"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4" name="Platshållare för innehåll 3">
            <a:extLst>
              <a:ext uri="{FF2B5EF4-FFF2-40B4-BE49-F238E27FC236}">
                <a16:creationId xmlns:a16="http://schemas.microsoft.com/office/drawing/2014/main" id="{91BFD846-89A8-413D-9B4E-79A0C286829D}"/>
              </a:ext>
            </a:extLst>
          </p:cNvPr>
          <p:cNvSpPr>
            <a:spLocks noGrp="1"/>
          </p:cNvSpPr>
          <p:nvPr>
            <p:ph sz="half" idx="2" hasCustomPrompt="1"/>
          </p:nvPr>
        </p:nvSpPr>
        <p:spPr>
          <a:xfrm>
            <a:off x="6273496"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5" name="Platshållare för datum 4">
            <a:extLst>
              <a:ext uri="{FF2B5EF4-FFF2-40B4-BE49-F238E27FC236}">
                <a16:creationId xmlns:a16="http://schemas.microsoft.com/office/drawing/2014/main" id="{44278D66-6239-4120-87FD-AF687B658D60}"/>
              </a:ext>
            </a:extLst>
          </p:cNvPr>
          <p:cNvSpPr>
            <a:spLocks noGrp="1"/>
          </p:cNvSpPr>
          <p:nvPr>
            <p:ph type="dt" sz="half" idx="10"/>
          </p:nvPr>
        </p:nvSpPr>
        <p:spPr/>
        <p:txBody>
          <a:bodyPr/>
          <a:lstStyle/>
          <a:p>
            <a:fld id="{6661A35B-5759-402D-A031-2298209AB0E2}" type="datetimeFigureOut">
              <a:rPr lang="sv-SE" smtClean="0"/>
              <a:t>2022-08-29</a:t>
            </a:fld>
            <a:endParaRPr lang="sv-SE"/>
          </a:p>
        </p:txBody>
      </p:sp>
      <p:sp>
        <p:nvSpPr>
          <p:cNvPr id="6" name="Platshållare för sidfot 5">
            <a:extLst>
              <a:ext uri="{FF2B5EF4-FFF2-40B4-BE49-F238E27FC236}">
                <a16:creationId xmlns:a16="http://schemas.microsoft.com/office/drawing/2014/main" id="{D1D86113-5BDD-4567-921A-D416519CF51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640086D-4C59-4640-B415-83D1F560F698}"/>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9" name="Rektangel 8">
            <a:extLst>
              <a:ext uri="{FF2B5EF4-FFF2-40B4-BE49-F238E27FC236}">
                <a16:creationId xmlns:a16="http://schemas.microsoft.com/office/drawing/2014/main" id="{5C430EC2-426A-4AEF-9877-11E250564623}"/>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335571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En rubrik och två underrubriker">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282DF18E-7E8D-4A71-890C-3CFB23277090}"/>
              </a:ext>
            </a:extLst>
          </p:cNvPr>
          <p:cNvSpPr>
            <a:spLocks noGrp="1"/>
          </p:cNvSpPr>
          <p:nvPr>
            <p:ph type="body" idx="1" hasCustomPrompt="1"/>
          </p:nvPr>
        </p:nvSpPr>
        <p:spPr>
          <a:xfrm>
            <a:off x="1776809" y="1477692"/>
            <a:ext cx="4140001" cy="823912"/>
          </a:xfrm>
        </p:spPr>
        <p:txBody>
          <a:bodyPr anchor="b">
            <a:noAutofit/>
          </a:bodyPr>
          <a:lstStyle>
            <a:lvl1pPr marL="0" indent="0">
              <a:lnSpc>
                <a:spcPct val="100000"/>
              </a:lnSpc>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Rubrik på en eller två rader</a:t>
            </a:r>
          </a:p>
        </p:txBody>
      </p:sp>
      <p:sp>
        <p:nvSpPr>
          <p:cNvPr id="5" name="Platshållare för text 4">
            <a:extLst>
              <a:ext uri="{FF2B5EF4-FFF2-40B4-BE49-F238E27FC236}">
                <a16:creationId xmlns:a16="http://schemas.microsoft.com/office/drawing/2014/main" id="{A46B3D42-77C7-4FA8-AA30-92017FA612DA}"/>
              </a:ext>
            </a:extLst>
          </p:cNvPr>
          <p:cNvSpPr>
            <a:spLocks noGrp="1"/>
          </p:cNvSpPr>
          <p:nvPr>
            <p:ph type="body" sz="quarter" idx="3" hasCustomPrompt="1"/>
          </p:nvPr>
        </p:nvSpPr>
        <p:spPr>
          <a:xfrm>
            <a:off x="6276809" y="1481733"/>
            <a:ext cx="4140000" cy="823912"/>
          </a:xfrm>
        </p:spPr>
        <p:txBody>
          <a:bodyPr anchor="b">
            <a:noAutofit/>
          </a:bodyPr>
          <a:lstStyle>
            <a:lvl1pPr marL="0" indent="0">
              <a:lnSpc>
                <a:spcPct val="100000"/>
              </a:lnSpc>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Rubrik på en eller två rader</a:t>
            </a:r>
          </a:p>
        </p:txBody>
      </p:sp>
      <p:sp>
        <p:nvSpPr>
          <p:cNvPr id="7" name="Platshållare för datum 6">
            <a:extLst>
              <a:ext uri="{FF2B5EF4-FFF2-40B4-BE49-F238E27FC236}">
                <a16:creationId xmlns:a16="http://schemas.microsoft.com/office/drawing/2014/main" id="{ACDCC492-7BCC-4ED9-B2C6-C005B30C5164}"/>
              </a:ext>
            </a:extLst>
          </p:cNvPr>
          <p:cNvSpPr>
            <a:spLocks noGrp="1"/>
          </p:cNvSpPr>
          <p:nvPr>
            <p:ph type="dt" sz="half" idx="10"/>
          </p:nvPr>
        </p:nvSpPr>
        <p:spPr/>
        <p:txBody>
          <a:bodyPr/>
          <a:lstStyle/>
          <a:p>
            <a:fld id="{6661A35B-5759-402D-A031-2298209AB0E2}" type="datetimeFigureOut">
              <a:rPr lang="sv-SE" smtClean="0"/>
              <a:t>2022-08-29</a:t>
            </a:fld>
            <a:endParaRPr lang="sv-SE"/>
          </a:p>
        </p:txBody>
      </p:sp>
      <p:sp>
        <p:nvSpPr>
          <p:cNvPr id="8" name="Platshållare för sidfot 7">
            <a:extLst>
              <a:ext uri="{FF2B5EF4-FFF2-40B4-BE49-F238E27FC236}">
                <a16:creationId xmlns:a16="http://schemas.microsoft.com/office/drawing/2014/main" id="{A2A9FDD7-8709-4118-8A52-E0DB7693F573}"/>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9AC5545E-7744-463D-8795-8ACFFF917D7F}"/>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10" name="Rubrik 1">
            <a:extLst>
              <a:ext uri="{FF2B5EF4-FFF2-40B4-BE49-F238E27FC236}">
                <a16:creationId xmlns:a16="http://schemas.microsoft.com/office/drawing/2014/main" id="{D01EF920-89B6-43FE-BC82-D3F3F4E24681}"/>
              </a:ext>
            </a:extLst>
          </p:cNvPr>
          <p:cNvSpPr>
            <a:spLocks noGrp="1"/>
          </p:cNvSpPr>
          <p:nvPr>
            <p:ph type="title" hasCustomPrompt="1"/>
          </p:nvPr>
        </p:nvSpPr>
        <p:spPr>
          <a:xfrm>
            <a:off x="1776809" y="585044"/>
            <a:ext cx="8640000" cy="710252"/>
          </a:xfrm>
        </p:spPr>
        <p:txBody>
          <a:bodyPr anchor="b" anchorCtr="0">
            <a:noAutofit/>
          </a:bodyPr>
          <a:lstStyle>
            <a:lvl1pPr>
              <a:defRPr sz="3600"/>
            </a:lvl1pPr>
          </a:lstStyle>
          <a:p>
            <a:r>
              <a:rPr lang="sv-SE"/>
              <a:t>Rubrik på en rad</a:t>
            </a:r>
          </a:p>
        </p:txBody>
      </p:sp>
      <p:sp>
        <p:nvSpPr>
          <p:cNvPr id="11" name="Platshållare för innehåll 2">
            <a:extLst>
              <a:ext uri="{FF2B5EF4-FFF2-40B4-BE49-F238E27FC236}">
                <a16:creationId xmlns:a16="http://schemas.microsoft.com/office/drawing/2014/main" id="{D4D9B012-53D8-4F15-8B22-2FDE176255A1}"/>
              </a:ext>
            </a:extLst>
          </p:cNvPr>
          <p:cNvSpPr>
            <a:spLocks noGrp="1"/>
          </p:cNvSpPr>
          <p:nvPr>
            <p:ph sz="half" idx="13" hasCustomPrompt="1"/>
          </p:nvPr>
        </p:nvSpPr>
        <p:spPr>
          <a:xfrm>
            <a:off x="1776809"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12" name="Platshållare för innehåll 3">
            <a:extLst>
              <a:ext uri="{FF2B5EF4-FFF2-40B4-BE49-F238E27FC236}">
                <a16:creationId xmlns:a16="http://schemas.microsoft.com/office/drawing/2014/main" id="{C670D3A9-CE21-4ECA-B331-6CD15F9616BE}"/>
              </a:ext>
            </a:extLst>
          </p:cNvPr>
          <p:cNvSpPr>
            <a:spLocks noGrp="1"/>
          </p:cNvSpPr>
          <p:nvPr>
            <p:ph sz="half" idx="2" hasCustomPrompt="1"/>
          </p:nvPr>
        </p:nvSpPr>
        <p:spPr>
          <a:xfrm>
            <a:off x="6276809"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14" name="Rektangel 13">
            <a:extLst>
              <a:ext uri="{FF2B5EF4-FFF2-40B4-BE49-F238E27FC236}">
                <a16:creationId xmlns:a16="http://schemas.microsoft.com/office/drawing/2014/main" id="{7F6ACE35-4E6C-49D8-A224-4BBC04C46960}"/>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323301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ild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948AE-B8A7-4000-B08D-FD08594BF8E5}"/>
              </a:ext>
            </a:extLst>
          </p:cNvPr>
          <p:cNvSpPr>
            <a:spLocks noGrp="1"/>
          </p:cNvSpPr>
          <p:nvPr>
            <p:ph type="title" hasCustomPrompt="1"/>
          </p:nvPr>
        </p:nvSpPr>
        <p:spPr>
          <a:xfrm>
            <a:off x="7003175" y="972000"/>
            <a:ext cx="4140000" cy="1325563"/>
          </a:xfrm>
        </p:spPr>
        <p:txBody>
          <a:bodyPr anchor="b" anchorCtr="0">
            <a:noAutofit/>
          </a:bodyPr>
          <a:lstStyle>
            <a:lvl1pPr>
              <a:defRPr sz="3600"/>
            </a:lvl1pPr>
          </a:lstStyle>
          <a:p>
            <a:r>
              <a:rPr lang="sv-SE"/>
              <a:t>Rubrik på en eller två rader</a:t>
            </a:r>
          </a:p>
        </p:txBody>
      </p:sp>
      <p:sp>
        <p:nvSpPr>
          <p:cNvPr id="4" name="Platshållare för innehåll 3">
            <a:extLst>
              <a:ext uri="{FF2B5EF4-FFF2-40B4-BE49-F238E27FC236}">
                <a16:creationId xmlns:a16="http://schemas.microsoft.com/office/drawing/2014/main" id="{91BFD846-89A8-413D-9B4E-79A0C286829D}"/>
              </a:ext>
            </a:extLst>
          </p:cNvPr>
          <p:cNvSpPr>
            <a:spLocks noGrp="1"/>
          </p:cNvSpPr>
          <p:nvPr>
            <p:ph sz="half" idx="2" hasCustomPrompt="1"/>
          </p:nvPr>
        </p:nvSpPr>
        <p:spPr>
          <a:xfrm>
            <a:off x="7003175"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5" name="Platshållare för datum 4">
            <a:extLst>
              <a:ext uri="{FF2B5EF4-FFF2-40B4-BE49-F238E27FC236}">
                <a16:creationId xmlns:a16="http://schemas.microsoft.com/office/drawing/2014/main" id="{44278D66-6239-4120-87FD-AF687B658D60}"/>
              </a:ext>
            </a:extLst>
          </p:cNvPr>
          <p:cNvSpPr>
            <a:spLocks noGrp="1"/>
          </p:cNvSpPr>
          <p:nvPr>
            <p:ph type="dt" sz="half" idx="10"/>
          </p:nvPr>
        </p:nvSpPr>
        <p:spPr/>
        <p:txBody>
          <a:bodyPr/>
          <a:lstStyle>
            <a:lvl1pPr>
              <a:defRPr>
                <a:solidFill>
                  <a:schemeClr val="bg1"/>
                </a:solidFill>
              </a:defRPr>
            </a:lvl1pPr>
          </a:lstStyle>
          <a:p>
            <a:fld id="{6661A35B-5759-402D-A031-2298209AB0E2}" type="datetimeFigureOut">
              <a:rPr lang="sv-SE" smtClean="0"/>
              <a:t>2022-08-29</a:t>
            </a:fld>
            <a:endParaRPr lang="sv-SE"/>
          </a:p>
        </p:txBody>
      </p:sp>
      <p:sp>
        <p:nvSpPr>
          <p:cNvPr id="6" name="Platshållare för sidfot 5">
            <a:extLst>
              <a:ext uri="{FF2B5EF4-FFF2-40B4-BE49-F238E27FC236}">
                <a16:creationId xmlns:a16="http://schemas.microsoft.com/office/drawing/2014/main" id="{D1D86113-5BDD-4567-921A-D416519CF510}"/>
              </a:ext>
            </a:extLst>
          </p:cNvPr>
          <p:cNvSpPr>
            <a:spLocks noGrp="1"/>
          </p:cNvSpPr>
          <p:nvPr>
            <p:ph type="ftr" sz="quarter" idx="11"/>
          </p:nvPr>
        </p:nvSpPr>
        <p:spPr/>
        <p:txBody>
          <a:bodyPr/>
          <a:lstStyle>
            <a:lvl1pPr>
              <a:defRPr>
                <a:solidFill>
                  <a:schemeClr val="bg1"/>
                </a:solidFill>
              </a:defRPr>
            </a:lvl1pPr>
          </a:lstStyle>
          <a:p>
            <a:endParaRPr lang="sv-SE"/>
          </a:p>
        </p:txBody>
      </p:sp>
      <p:sp>
        <p:nvSpPr>
          <p:cNvPr id="10" name="Platshållare för bild 9">
            <a:extLst>
              <a:ext uri="{FF2B5EF4-FFF2-40B4-BE49-F238E27FC236}">
                <a16:creationId xmlns:a16="http://schemas.microsoft.com/office/drawing/2014/main" id="{80E395B5-3017-4735-BEE7-B3DEC703BAA8}"/>
              </a:ext>
            </a:extLst>
          </p:cNvPr>
          <p:cNvSpPr>
            <a:spLocks noGrp="1"/>
          </p:cNvSpPr>
          <p:nvPr>
            <p:ph type="pic" sz="quarter" idx="13" hasCustomPrompt="1"/>
          </p:nvPr>
        </p:nvSpPr>
        <p:spPr>
          <a:xfrm>
            <a:off x="345601" y="0"/>
            <a:ext cx="5750400" cy="6858000"/>
          </a:xfrm>
        </p:spPr>
        <p:txBody>
          <a:bodyPr tIns="0" bIns="1800000" anchor="ctr" anchorCtr="0">
            <a:normAutofit/>
          </a:bodyPr>
          <a:lstStyle>
            <a:lvl1pPr marL="0" indent="0" algn="ctr">
              <a:buNone/>
              <a:defRPr sz="1800"/>
            </a:lvl1pPr>
          </a:lstStyle>
          <a:p>
            <a:r>
              <a:rPr lang="sv-SE"/>
              <a:t>Klicka på ikonen för att </a:t>
            </a:r>
            <a:br>
              <a:rPr lang="sv-SE"/>
            </a:br>
            <a:r>
              <a:rPr lang="sv-SE"/>
              <a:t>lägga till en bild</a:t>
            </a:r>
          </a:p>
        </p:txBody>
      </p:sp>
      <p:sp>
        <p:nvSpPr>
          <p:cNvPr id="9" name="Rektangel 8">
            <a:extLst>
              <a:ext uri="{FF2B5EF4-FFF2-40B4-BE49-F238E27FC236}">
                <a16:creationId xmlns:a16="http://schemas.microsoft.com/office/drawing/2014/main" id="{50831E66-BE42-4C10-8590-C12E77B62EBA}"/>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546830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ild och rubrik">
    <p:spTree>
      <p:nvGrpSpPr>
        <p:cNvPr id="1" name=""/>
        <p:cNvGrpSpPr/>
        <p:nvPr/>
      </p:nvGrpSpPr>
      <p:grpSpPr>
        <a:xfrm>
          <a:off x="0" y="0"/>
          <a:ext cx="0" cy="0"/>
          <a:chOff x="0" y="0"/>
          <a:chExt cx="0" cy="0"/>
        </a:xfrm>
      </p:grpSpPr>
      <p:sp>
        <p:nvSpPr>
          <p:cNvPr id="7" name="Platshållare för bild 9">
            <a:extLst>
              <a:ext uri="{FF2B5EF4-FFF2-40B4-BE49-F238E27FC236}">
                <a16:creationId xmlns:a16="http://schemas.microsoft.com/office/drawing/2014/main" id="{6437C3FB-B590-43F3-8686-17D11169DEC7}"/>
              </a:ext>
            </a:extLst>
          </p:cNvPr>
          <p:cNvSpPr>
            <a:spLocks noGrp="1"/>
          </p:cNvSpPr>
          <p:nvPr>
            <p:ph type="pic" sz="quarter" idx="13" hasCustomPrompt="1"/>
          </p:nvPr>
        </p:nvSpPr>
        <p:spPr>
          <a:xfrm>
            <a:off x="345601" y="0"/>
            <a:ext cx="11846400" cy="6858000"/>
          </a:xfrm>
        </p:spPr>
        <p:txBody>
          <a:bodyPr tIns="0" bIns="1800000" anchor="ctr" anchorCtr="0">
            <a:normAutofit/>
          </a:bodyPr>
          <a:lstStyle>
            <a:lvl1pPr marL="0" indent="0" algn="ctr">
              <a:buNone/>
              <a:defRPr sz="1800"/>
            </a:lvl1pPr>
          </a:lstStyle>
          <a:p>
            <a:r>
              <a:rPr lang="sv-SE"/>
              <a:t>Klicka på ikonen för att </a:t>
            </a:r>
            <a:br>
              <a:rPr lang="sv-SE"/>
            </a:br>
            <a:r>
              <a:rPr lang="sv-SE"/>
              <a:t>lägga till en bild</a:t>
            </a:r>
          </a:p>
        </p:txBody>
      </p:sp>
      <p:sp>
        <p:nvSpPr>
          <p:cNvPr id="3" name="Platshållare för datum 2">
            <a:extLst>
              <a:ext uri="{FF2B5EF4-FFF2-40B4-BE49-F238E27FC236}">
                <a16:creationId xmlns:a16="http://schemas.microsoft.com/office/drawing/2014/main" id="{70C0FFDE-20E1-4E05-AD5B-876993A14B78}"/>
              </a:ext>
            </a:extLst>
          </p:cNvPr>
          <p:cNvSpPr>
            <a:spLocks noGrp="1"/>
          </p:cNvSpPr>
          <p:nvPr>
            <p:ph type="dt" sz="half" idx="10"/>
          </p:nvPr>
        </p:nvSpPr>
        <p:spPr/>
        <p:txBody>
          <a:bodyPr/>
          <a:lstStyle>
            <a:lvl1pPr>
              <a:defRPr>
                <a:solidFill>
                  <a:schemeClr val="bg1"/>
                </a:solidFill>
              </a:defRPr>
            </a:lvl1pPr>
          </a:lstStyle>
          <a:p>
            <a:fld id="{6661A35B-5759-402D-A031-2298209AB0E2}" type="datetimeFigureOut">
              <a:rPr lang="sv-SE" smtClean="0"/>
              <a:t>2022-08-29</a:t>
            </a:fld>
            <a:endParaRPr lang="sv-SE"/>
          </a:p>
        </p:txBody>
      </p:sp>
      <p:sp>
        <p:nvSpPr>
          <p:cNvPr id="4" name="Platshållare för sidfot 3">
            <a:extLst>
              <a:ext uri="{FF2B5EF4-FFF2-40B4-BE49-F238E27FC236}">
                <a16:creationId xmlns:a16="http://schemas.microsoft.com/office/drawing/2014/main" id="{9C658C64-0CC7-478A-AC17-30210252F9E4}"/>
              </a:ext>
            </a:extLst>
          </p:cNvPr>
          <p:cNvSpPr>
            <a:spLocks noGrp="1"/>
          </p:cNvSpPr>
          <p:nvPr>
            <p:ph type="ftr" sz="quarter" idx="11"/>
          </p:nvPr>
        </p:nvSpPr>
        <p:spPr/>
        <p:txBody>
          <a:bodyPr/>
          <a:lstStyle>
            <a:lvl1pPr>
              <a:defRPr>
                <a:solidFill>
                  <a:schemeClr val="bg1"/>
                </a:solidFill>
              </a:defRPr>
            </a:lvl1pPr>
          </a:lstStyle>
          <a:p>
            <a:endParaRPr lang="sv-SE"/>
          </a:p>
        </p:txBody>
      </p:sp>
      <p:sp>
        <p:nvSpPr>
          <p:cNvPr id="5" name="Platshållare för bildnummer 4">
            <a:extLst>
              <a:ext uri="{FF2B5EF4-FFF2-40B4-BE49-F238E27FC236}">
                <a16:creationId xmlns:a16="http://schemas.microsoft.com/office/drawing/2014/main" id="{FBD27019-FF78-4832-9008-F432E9C3B22A}"/>
              </a:ext>
            </a:extLst>
          </p:cNvPr>
          <p:cNvSpPr>
            <a:spLocks noGrp="1"/>
          </p:cNvSpPr>
          <p:nvPr>
            <p:ph type="sldNum" sz="quarter" idx="12"/>
          </p:nvPr>
        </p:nvSpPr>
        <p:spPr/>
        <p:txBody>
          <a:bodyPr/>
          <a:lstStyle>
            <a:lvl1pPr>
              <a:defRPr>
                <a:solidFill>
                  <a:schemeClr val="bg1"/>
                </a:solidFill>
              </a:defRPr>
            </a:lvl1pPr>
          </a:lstStyle>
          <a:p>
            <a:fld id="{CC95FCE1-8E5F-4560-B29E-7FB78EB7A839}" type="slidenum">
              <a:rPr lang="sv-SE" smtClean="0"/>
              <a:t>‹#›</a:t>
            </a:fld>
            <a:endParaRPr lang="sv-SE"/>
          </a:p>
        </p:txBody>
      </p:sp>
      <p:sp>
        <p:nvSpPr>
          <p:cNvPr id="8" name="Rubrik 1">
            <a:extLst>
              <a:ext uri="{FF2B5EF4-FFF2-40B4-BE49-F238E27FC236}">
                <a16:creationId xmlns:a16="http://schemas.microsoft.com/office/drawing/2014/main" id="{118C7873-AD9A-4598-BEE2-3ED782562B05}"/>
              </a:ext>
            </a:extLst>
          </p:cNvPr>
          <p:cNvSpPr>
            <a:spLocks noGrp="1"/>
          </p:cNvSpPr>
          <p:nvPr>
            <p:ph type="title" hasCustomPrompt="1"/>
          </p:nvPr>
        </p:nvSpPr>
        <p:spPr>
          <a:xfrm>
            <a:off x="3348465" y="617055"/>
            <a:ext cx="5495070" cy="1325563"/>
          </a:xfrm>
        </p:spPr>
        <p:txBody>
          <a:bodyPr anchor="b" anchorCtr="0">
            <a:noAutofit/>
          </a:bodyPr>
          <a:lstStyle>
            <a:lvl1pPr>
              <a:defRPr sz="2800"/>
            </a:lvl1pPr>
          </a:lstStyle>
          <a:p>
            <a:r>
              <a:rPr lang="sv-SE"/>
              <a:t>Rubrik i svart/vit/blå placeras fritt på bilden där den passar</a:t>
            </a:r>
          </a:p>
        </p:txBody>
      </p:sp>
      <p:sp>
        <p:nvSpPr>
          <p:cNvPr id="9" name="Rektangel 8">
            <a:extLst>
              <a:ext uri="{FF2B5EF4-FFF2-40B4-BE49-F238E27FC236}">
                <a16:creationId xmlns:a16="http://schemas.microsoft.com/office/drawing/2014/main" id="{7BBAB7C4-34CF-4F5D-8C3D-27B38F9E8CF0}"/>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749380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törre innehåll">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17055415-C399-4877-B646-A2D63B23A56C}"/>
              </a:ext>
            </a:extLst>
          </p:cNvPr>
          <p:cNvSpPr>
            <a:spLocks noGrp="1"/>
          </p:cNvSpPr>
          <p:nvPr>
            <p:ph type="dt" sz="half" idx="10"/>
          </p:nvPr>
        </p:nvSpPr>
        <p:spPr/>
        <p:txBody>
          <a:bodyPr/>
          <a:lstStyle/>
          <a:p>
            <a:fld id="{6661A35B-5759-402D-A031-2298209AB0E2}" type="datetimeFigureOut">
              <a:rPr lang="sv-SE" smtClean="0"/>
              <a:t>2022-08-29</a:t>
            </a:fld>
            <a:endParaRPr lang="sv-SE"/>
          </a:p>
        </p:txBody>
      </p:sp>
      <p:sp>
        <p:nvSpPr>
          <p:cNvPr id="3" name="Platshållare för sidfot 2">
            <a:extLst>
              <a:ext uri="{FF2B5EF4-FFF2-40B4-BE49-F238E27FC236}">
                <a16:creationId xmlns:a16="http://schemas.microsoft.com/office/drawing/2014/main" id="{EF62413D-730B-4EBD-B9C6-E6B147E9DB2F}"/>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A3D275AC-7ABB-49A4-BADA-267D495A831F}"/>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6" name="Platshållare för innehåll 2">
            <a:extLst>
              <a:ext uri="{FF2B5EF4-FFF2-40B4-BE49-F238E27FC236}">
                <a16:creationId xmlns:a16="http://schemas.microsoft.com/office/drawing/2014/main" id="{241C9948-CE84-42C5-B2F5-861912055175}"/>
              </a:ext>
            </a:extLst>
          </p:cNvPr>
          <p:cNvSpPr>
            <a:spLocks noGrp="1"/>
          </p:cNvSpPr>
          <p:nvPr>
            <p:ph sz="half" idx="14" hasCustomPrompt="1"/>
          </p:nvPr>
        </p:nvSpPr>
        <p:spPr>
          <a:xfrm>
            <a:off x="1800000" y="1134737"/>
            <a:ext cx="8640000" cy="4589261"/>
          </a:xfrm>
        </p:spPr>
        <p:txBody>
          <a:bodyPr>
            <a:noAutofit/>
          </a:bodyPr>
          <a:lstStyle>
            <a:lvl1pPr marL="0" indent="0">
              <a:buNone/>
              <a:defRPr sz="2000"/>
            </a:lvl1pPr>
            <a:lvl2pPr>
              <a:defRPr sz="1800"/>
            </a:lvl2pPr>
            <a:lvl3pPr>
              <a:defRPr sz="1600"/>
            </a:lvl3pPr>
          </a:lstStyle>
          <a:p>
            <a:pPr lvl="0"/>
            <a:r>
              <a:rPr lang="sv-SE"/>
              <a:t>Innehåll med grafik som t ex tabell eller diagram</a:t>
            </a:r>
          </a:p>
        </p:txBody>
      </p:sp>
      <p:sp>
        <p:nvSpPr>
          <p:cNvPr id="8" name="Rektangel 7">
            <a:extLst>
              <a:ext uri="{FF2B5EF4-FFF2-40B4-BE49-F238E27FC236}">
                <a16:creationId xmlns:a16="http://schemas.microsoft.com/office/drawing/2014/main" id="{7BC50C73-2857-465E-A01E-727A200B1112}"/>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937455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18CA09C7-587A-4657-81D5-AC0FD131658B}"/>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181824" y="6055200"/>
            <a:ext cx="1665480" cy="482611"/>
          </a:xfrm>
          <a:prstGeom prst="rect">
            <a:avLst/>
          </a:prstGeom>
        </p:spPr>
      </p:pic>
      <p:sp>
        <p:nvSpPr>
          <p:cNvPr id="2" name="Platshållare för rubrik 1">
            <a:extLst>
              <a:ext uri="{FF2B5EF4-FFF2-40B4-BE49-F238E27FC236}">
                <a16:creationId xmlns:a16="http://schemas.microsoft.com/office/drawing/2014/main" id="{0234B26A-6B2B-4C95-8A12-DEAF372ABE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DDE046B-4018-48D7-8D73-CC8D08898B31}"/>
              </a:ext>
            </a:extLst>
          </p:cNvPr>
          <p:cNvSpPr>
            <a:spLocks noGrp="1"/>
          </p:cNvSpPr>
          <p:nvPr>
            <p:ph type="body" idx="1"/>
          </p:nvPr>
        </p:nvSpPr>
        <p:spPr>
          <a:xfrm>
            <a:off x="838200" y="1825625"/>
            <a:ext cx="10515600" cy="3990975"/>
          </a:xfrm>
          <a:prstGeom prst="rect">
            <a:avLst/>
          </a:prstGeom>
        </p:spPr>
        <p:txBody>
          <a:bodyPr vert="horz" lIns="91440" tIns="45720" rIns="91440" bIns="45720" rtlCol="0">
            <a:norm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6471CCF-095F-468D-ADFF-411F91FB9373}"/>
              </a:ext>
            </a:extLst>
          </p:cNvPr>
          <p:cNvSpPr>
            <a:spLocks noGrp="1"/>
          </p:cNvSpPr>
          <p:nvPr>
            <p:ph type="dt" sz="half" idx="2"/>
          </p:nvPr>
        </p:nvSpPr>
        <p:spPr>
          <a:xfrm>
            <a:off x="674838" y="6384966"/>
            <a:ext cx="1021520" cy="152845"/>
          </a:xfrm>
          <a:prstGeom prst="rect">
            <a:avLst/>
          </a:prstGeom>
        </p:spPr>
        <p:txBody>
          <a:bodyPr vert="horz" lIns="0" tIns="0" rIns="0" bIns="0" rtlCol="0" anchor="b" anchorCtr="0">
            <a:noAutofit/>
          </a:bodyPr>
          <a:lstStyle>
            <a:lvl1pPr algn="l">
              <a:defRPr sz="1000">
                <a:solidFill>
                  <a:schemeClr val="tx2"/>
                </a:solidFill>
              </a:defRPr>
            </a:lvl1pPr>
          </a:lstStyle>
          <a:p>
            <a:fld id="{6661A35B-5759-402D-A031-2298209AB0E2}" type="datetimeFigureOut">
              <a:rPr lang="sv-SE" smtClean="0"/>
              <a:t>2022-08-29</a:t>
            </a:fld>
            <a:endParaRPr lang="sv-SE"/>
          </a:p>
        </p:txBody>
      </p:sp>
      <p:sp>
        <p:nvSpPr>
          <p:cNvPr id="5" name="Platshållare för sidfot 4">
            <a:extLst>
              <a:ext uri="{FF2B5EF4-FFF2-40B4-BE49-F238E27FC236}">
                <a16:creationId xmlns:a16="http://schemas.microsoft.com/office/drawing/2014/main" id="{0D2D835D-2058-46B0-B2A7-6BEB4597C28B}"/>
              </a:ext>
            </a:extLst>
          </p:cNvPr>
          <p:cNvSpPr>
            <a:spLocks noGrp="1"/>
          </p:cNvSpPr>
          <p:nvPr>
            <p:ph type="ftr" sz="quarter" idx="3"/>
          </p:nvPr>
        </p:nvSpPr>
        <p:spPr>
          <a:xfrm>
            <a:off x="1696358" y="6383923"/>
            <a:ext cx="3751641" cy="154931"/>
          </a:xfrm>
          <a:prstGeom prst="rect">
            <a:avLst/>
          </a:prstGeom>
        </p:spPr>
        <p:txBody>
          <a:bodyPr vert="horz" lIns="0" tIns="0" rIns="0" bIns="0" rtlCol="0" anchor="b" anchorCtr="0">
            <a:noAutofit/>
          </a:bodyPr>
          <a:lstStyle>
            <a:lvl1pPr algn="l">
              <a:defRPr sz="1000">
                <a:solidFill>
                  <a:schemeClr val="tx2"/>
                </a:solidFill>
              </a:defRPr>
            </a:lvl1pPr>
          </a:lstStyle>
          <a:p>
            <a:endParaRPr lang="sv-SE"/>
          </a:p>
        </p:txBody>
      </p:sp>
      <p:sp>
        <p:nvSpPr>
          <p:cNvPr id="6" name="Platshållare för bildnummer 5">
            <a:extLst>
              <a:ext uri="{FF2B5EF4-FFF2-40B4-BE49-F238E27FC236}">
                <a16:creationId xmlns:a16="http://schemas.microsoft.com/office/drawing/2014/main" id="{E2D76D85-745A-4E90-8EF1-A95FE2D46768}"/>
              </a:ext>
            </a:extLst>
          </p:cNvPr>
          <p:cNvSpPr>
            <a:spLocks noGrp="1"/>
          </p:cNvSpPr>
          <p:nvPr>
            <p:ph type="sldNum" sz="quarter" idx="4"/>
          </p:nvPr>
        </p:nvSpPr>
        <p:spPr>
          <a:xfrm>
            <a:off x="5447999" y="6383923"/>
            <a:ext cx="1296002" cy="153888"/>
          </a:xfrm>
          <a:prstGeom prst="rect">
            <a:avLst/>
          </a:prstGeom>
        </p:spPr>
        <p:txBody>
          <a:bodyPr vert="horz" lIns="0" tIns="0" rIns="0" bIns="0" rtlCol="0" anchor="b" anchorCtr="0">
            <a:noAutofit/>
          </a:bodyPr>
          <a:lstStyle>
            <a:lvl1pPr algn="ctr">
              <a:defRPr sz="1000">
                <a:solidFill>
                  <a:schemeClr val="tx2"/>
                </a:solidFill>
              </a:defRPr>
            </a:lvl1pPr>
          </a:lstStyle>
          <a:p>
            <a:fld id="{CC95FCE1-8E5F-4560-B29E-7FB78EB7A839}" type="slidenum">
              <a:rPr lang="sv-SE" smtClean="0"/>
              <a:t>‹#›</a:t>
            </a:fld>
            <a:endParaRPr lang="sv-SE"/>
          </a:p>
        </p:txBody>
      </p:sp>
    </p:spTree>
    <p:extLst>
      <p:ext uri="{BB962C8B-B14F-4D97-AF65-F5344CB8AC3E}">
        <p14:creationId xmlns:p14="http://schemas.microsoft.com/office/powerpoint/2010/main" val="9131078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52000" indent="-252000" algn="l" defTabSz="914400" rtl="0" eaLnBrk="1" latinLnBrk="0" hangingPunct="1">
        <a:lnSpc>
          <a:spcPct val="100000"/>
        </a:lnSpc>
        <a:spcBef>
          <a:spcPts val="1200"/>
        </a:spcBef>
        <a:buFont typeface="Arial" panose="020B0604020202020204" pitchFamily="34" charset="0"/>
        <a:buChar char="•"/>
        <a:defRPr sz="2400" kern="1200" baseline="0">
          <a:solidFill>
            <a:schemeClr val="tx1"/>
          </a:solidFill>
          <a:latin typeface="+mn-lt"/>
          <a:ea typeface="+mn-ea"/>
          <a:cs typeface="+mn-cs"/>
        </a:defRPr>
      </a:lvl1pPr>
      <a:lvl2pPr marL="504000" indent="-252000" algn="l" defTabSz="914400" rtl="0" eaLnBrk="1" latinLnBrk="0" hangingPunct="1">
        <a:lnSpc>
          <a:spcPct val="100000"/>
        </a:lnSpc>
        <a:spcBef>
          <a:spcPts val="800"/>
        </a:spcBef>
        <a:buSzPct val="70000"/>
        <a:buFont typeface="Courier New" charset="0"/>
        <a:buChar char="o"/>
        <a:defRPr sz="2200" kern="1200">
          <a:solidFill>
            <a:schemeClr val="tx1"/>
          </a:solidFill>
          <a:latin typeface="+mn-lt"/>
          <a:ea typeface="+mn-ea"/>
          <a:cs typeface="+mn-cs"/>
        </a:defRPr>
      </a:lvl2pPr>
      <a:lvl3pPr marL="756000" indent="-252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3pPr>
      <a:lvl4pPr marL="1008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4pPr>
      <a:lvl5pPr marL="1260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18CA09C7-587A-4657-81D5-AC0FD131658B}"/>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181824" y="6055200"/>
            <a:ext cx="1665480" cy="482611"/>
          </a:xfrm>
          <a:prstGeom prst="rect">
            <a:avLst/>
          </a:prstGeom>
        </p:spPr>
      </p:pic>
      <p:sp>
        <p:nvSpPr>
          <p:cNvPr id="2" name="Platshållare för rubrik 1">
            <a:extLst>
              <a:ext uri="{FF2B5EF4-FFF2-40B4-BE49-F238E27FC236}">
                <a16:creationId xmlns:a16="http://schemas.microsoft.com/office/drawing/2014/main" id="{0234B26A-6B2B-4C95-8A12-DEAF372ABE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DDE046B-4018-48D7-8D73-CC8D08898B31}"/>
              </a:ext>
            </a:extLst>
          </p:cNvPr>
          <p:cNvSpPr>
            <a:spLocks noGrp="1"/>
          </p:cNvSpPr>
          <p:nvPr>
            <p:ph type="body" idx="1"/>
          </p:nvPr>
        </p:nvSpPr>
        <p:spPr>
          <a:xfrm>
            <a:off x="838200" y="1825625"/>
            <a:ext cx="10515600" cy="3990975"/>
          </a:xfrm>
          <a:prstGeom prst="rect">
            <a:avLst/>
          </a:prstGeom>
        </p:spPr>
        <p:txBody>
          <a:bodyPr vert="horz" lIns="91440" tIns="45720" rIns="91440" bIns="45720" rtlCol="0">
            <a:norm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6471CCF-095F-468D-ADFF-411F91FB9373}"/>
              </a:ext>
            </a:extLst>
          </p:cNvPr>
          <p:cNvSpPr>
            <a:spLocks noGrp="1"/>
          </p:cNvSpPr>
          <p:nvPr>
            <p:ph type="dt" sz="half" idx="2"/>
          </p:nvPr>
        </p:nvSpPr>
        <p:spPr>
          <a:xfrm>
            <a:off x="674838" y="6384966"/>
            <a:ext cx="1021520" cy="152845"/>
          </a:xfrm>
          <a:prstGeom prst="rect">
            <a:avLst/>
          </a:prstGeom>
        </p:spPr>
        <p:txBody>
          <a:bodyPr vert="horz" lIns="0" tIns="0" rIns="0" bIns="0" rtlCol="0" anchor="b" anchorCtr="0">
            <a:noAutofit/>
          </a:bodyPr>
          <a:lstStyle>
            <a:lvl1pPr algn="l">
              <a:defRPr sz="1000">
                <a:solidFill>
                  <a:schemeClr val="tx2"/>
                </a:solidFill>
              </a:defRPr>
            </a:lvl1pPr>
          </a:lstStyle>
          <a:p>
            <a:fld id="{7B6AD9C4-35A3-4D7A-9B19-F30406AB6CAC}" type="datetimeFigureOut">
              <a:rPr lang="sv-SE" smtClean="0"/>
              <a:t>2022-08-29</a:t>
            </a:fld>
            <a:endParaRPr lang="sv-SE"/>
          </a:p>
        </p:txBody>
      </p:sp>
      <p:sp>
        <p:nvSpPr>
          <p:cNvPr id="5" name="Platshållare för sidfot 4">
            <a:extLst>
              <a:ext uri="{FF2B5EF4-FFF2-40B4-BE49-F238E27FC236}">
                <a16:creationId xmlns:a16="http://schemas.microsoft.com/office/drawing/2014/main" id="{0D2D835D-2058-46B0-B2A7-6BEB4597C28B}"/>
              </a:ext>
            </a:extLst>
          </p:cNvPr>
          <p:cNvSpPr>
            <a:spLocks noGrp="1"/>
          </p:cNvSpPr>
          <p:nvPr>
            <p:ph type="ftr" sz="quarter" idx="3"/>
          </p:nvPr>
        </p:nvSpPr>
        <p:spPr>
          <a:xfrm>
            <a:off x="1696358" y="6383923"/>
            <a:ext cx="3751641" cy="154931"/>
          </a:xfrm>
          <a:prstGeom prst="rect">
            <a:avLst/>
          </a:prstGeom>
        </p:spPr>
        <p:txBody>
          <a:bodyPr vert="horz" lIns="0" tIns="0" rIns="0" bIns="0" rtlCol="0" anchor="b" anchorCtr="0">
            <a:noAutofit/>
          </a:bodyPr>
          <a:lstStyle>
            <a:lvl1pPr algn="l">
              <a:defRPr sz="1000">
                <a:solidFill>
                  <a:schemeClr val="tx2"/>
                </a:solidFill>
              </a:defRPr>
            </a:lvl1pPr>
          </a:lstStyle>
          <a:p>
            <a:endParaRPr lang="sv-SE"/>
          </a:p>
        </p:txBody>
      </p:sp>
      <p:sp>
        <p:nvSpPr>
          <p:cNvPr id="6" name="Platshållare för bildnummer 5">
            <a:extLst>
              <a:ext uri="{FF2B5EF4-FFF2-40B4-BE49-F238E27FC236}">
                <a16:creationId xmlns:a16="http://schemas.microsoft.com/office/drawing/2014/main" id="{E2D76D85-745A-4E90-8EF1-A95FE2D46768}"/>
              </a:ext>
            </a:extLst>
          </p:cNvPr>
          <p:cNvSpPr>
            <a:spLocks noGrp="1"/>
          </p:cNvSpPr>
          <p:nvPr>
            <p:ph type="sldNum" sz="quarter" idx="4"/>
          </p:nvPr>
        </p:nvSpPr>
        <p:spPr>
          <a:xfrm>
            <a:off x="5447999" y="6383923"/>
            <a:ext cx="1296002" cy="153888"/>
          </a:xfrm>
          <a:prstGeom prst="rect">
            <a:avLst/>
          </a:prstGeom>
        </p:spPr>
        <p:txBody>
          <a:bodyPr vert="horz" lIns="0" tIns="0" rIns="0" bIns="0" rtlCol="0" anchor="b" anchorCtr="0">
            <a:noAutofit/>
          </a:bodyPr>
          <a:lstStyle>
            <a:lvl1pPr algn="ctr">
              <a:defRPr sz="1000">
                <a:solidFill>
                  <a:schemeClr val="tx2"/>
                </a:solidFill>
              </a:defRPr>
            </a:lvl1pPr>
          </a:lstStyle>
          <a:p>
            <a:fld id="{1943B2B7-BEA8-4334-A326-592BBB640B02}" type="slidenum">
              <a:rPr lang="sv-SE" smtClean="0"/>
              <a:t>‹#›</a:t>
            </a:fld>
            <a:endParaRPr lang="sv-SE"/>
          </a:p>
        </p:txBody>
      </p:sp>
    </p:spTree>
    <p:extLst>
      <p:ext uri="{BB962C8B-B14F-4D97-AF65-F5344CB8AC3E}">
        <p14:creationId xmlns:p14="http://schemas.microsoft.com/office/powerpoint/2010/main" val="6550716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52000" indent="-252000" algn="l" defTabSz="914400" rtl="0" eaLnBrk="1" latinLnBrk="0" hangingPunct="1">
        <a:lnSpc>
          <a:spcPct val="100000"/>
        </a:lnSpc>
        <a:spcBef>
          <a:spcPts val="1200"/>
        </a:spcBef>
        <a:buFont typeface="Arial" panose="020B0604020202020204" pitchFamily="34" charset="0"/>
        <a:buChar char="•"/>
        <a:defRPr sz="2400" kern="1200" baseline="0">
          <a:solidFill>
            <a:schemeClr val="tx1"/>
          </a:solidFill>
          <a:latin typeface="+mn-lt"/>
          <a:ea typeface="+mn-ea"/>
          <a:cs typeface="+mn-cs"/>
        </a:defRPr>
      </a:lvl1pPr>
      <a:lvl2pPr marL="504000" indent="-252000" algn="l" defTabSz="914400" rtl="0" eaLnBrk="1" latinLnBrk="0" hangingPunct="1">
        <a:lnSpc>
          <a:spcPct val="100000"/>
        </a:lnSpc>
        <a:spcBef>
          <a:spcPts val="800"/>
        </a:spcBef>
        <a:buSzPct val="70000"/>
        <a:buFont typeface="Courier New" charset="0"/>
        <a:buChar char="o"/>
        <a:defRPr sz="2200" kern="1200">
          <a:solidFill>
            <a:schemeClr val="tx1"/>
          </a:solidFill>
          <a:latin typeface="+mn-lt"/>
          <a:ea typeface="+mn-ea"/>
          <a:cs typeface="+mn-cs"/>
        </a:defRPr>
      </a:lvl2pPr>
      <a:lvl3pPr marL="756000" indent="-252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3pPr>
      <a:lvl4pPr marL="1008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4pPr>
      <a:lvl5pPr marL="1260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18CA09C7-587A-4657-81D5-AC0FD131658B}"/>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181824" y="6055200"/>
            <a:ext cx="1665480" cy="482611"/>
          </a:xfrm>
          <a:prstGeom prst="rect">
            <a:avLst/>
          </a:prstGeom>
        </p:spPr>
      </p:pic>
      <p:sp>
        <p:nvSpPr>
          <p:cNvPr id="2" name="Platshållare för rubrik 1">
            <a:extLst>
              <a:ext uri="{FF2B5EF4-FFF2-40B4-BE49-F238E27FC236}">
                <a16:creationId xmlns:a16="http://schemas.microsoft.com/office/drawing/2014/main" id="{0234B26A-6B2B-4C95-8A12-DEAF372ABE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DDE046B-4018-48D7-8D73-CC8D08898B31}"/>
              </a:ext>
            </a:extLst>
          </p:cNvPr>
          <p:cNvSpPr>
            <a:spLocks noGrp="1"/>
          </p:cNvSpPr>
          <p:nvPr>
            <p:ph type="body" idx="1"/>
          </p:nvPr>
        </p:nvSpPr>
        <p:spPr>
          <a:xfrm>
            <a:off x="838200" y="1825625"/>
            <a:ext cx="10515600" cy="3990975"/>
          </a:xfrm>
          <a:prstGeom prst="rect">
            <a:avLst/>
          </a:prstGeom>
        </p:spPr>
        <p:txBody>
          <a:bodyPr vert="horz" lIns="91440" tIns="45720" rIns="91440" bIns="45720" rtlCol="0">
            <a:norm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6471CCF-095F-468D-ADFF-411F91FB9373}"/>
              </a:ext>
            </a:extLst>
          </p:cNvPr>
          <p:cNvSpPr>
            <a:spLocks noGrp="1"/>
          </p:cNvSpPr>
          <p:nvPr>
            <p:ph type="dt" sz="half" idx="2"/>
          </p:nvPr>
        </p:nvSpPr>
        <p:spPr>
          <a:xfrm>
            <a:off x="674838" y="6384966"/>
            <a:ext cx="1021520" cy="152845"/>
          </a:xfrm>
          <a:prstGeom prst="rect">
            <a:avLst/>
          </a:prstGeom>
        </p:spPr>
        <p:txBody>
          <a:bodyPr vert="horz" lIns="0" tIns="0" rIns="0" bIns="0" rtlCol="0" anchor="b" anchorCtr="0">
            <a:noAutofit/>
          </a:bodyPr>
          <a:lstStyle>
            <a:lvl1pPr algn="l">
              <a:defRPr sz="1000">
                <a:solidFill>
                  <a:schemeClr val="tx2"/>
                </a:solidFill>
              </a:defRPr>
            </a:lvl1pPr>
          </a:lstStyle>
          <a:p>
            <a:fld id="{517961DE-70CA-1949-9072-9D2A38C11419}" type="datetime1">
              <a:rPr lang="sv-SE" smtClean="0"/>
              <a:t>2022-08-29</a:t>
            </a:fld>
            <a:endParaRPr lang="sv-SE"/>
          </a:p>
        </p:txBody>
      </p:sp>
      <p:sp>
        <p:nvSpPr>
          <p:cNvPr id="5" name="Platshållare för sidfot 4">
            <a:extLst>
              <a:ext uri="{FF2B5EF4-FFF2-40B4-BE49-F238E27FC236}">
                <a16:creationId xmlns:a16="http://schemas.microsoft.com/office/drawing/2014/main" id="{0D2D835D-2058-46B0-B2A7-6BEB4597C28B}"/>
              </a:ext>
            </a:extLst>
          </p:cNvPr>
          <p:cNvSpPr>
            <a:spLocks noGrp="1"/>
          </p:cNvSpPr>
          <p:nvPr>
            <p:ph type="ftr" sz="quarter" idx="3"/>
          </p:nvPr>
        </p:nvSpPr>
        <p:spPr>
          <a:xfrm>
            <a:off x="1696358" y="6383923"/>
            <a:ext cx="3751641" cy="154931"/>
          </a:xfrm>
          <a:prstGeom prst="rect">
            <a:avLst/>
          </a:prstGeom>
        </p:spPr>
        <p:txBody>
          <a:bodyPr vert="horz" lIns="0" tIns="0" rIns="0" bIns="0" rtlCol="0" anchor="b" anchorCtr="0">
            <a:noAutofit/>
          </a:bodyPr>
          <a:lstStyle>
            <a:lvl1pPr algn="l">
              <a:defRPr sz="1000">
                <a:solidFill>
                  <a:schemeClr val="tx2"/>
                </a:solidFill>
              </a:defRPr>
            </a:lvl1pPr>
          </a:lstStyle>
          <a:p>
            <a:endParaRPr lang="sv-SE"/>
          </a:p>
        </p:txBody>
      </p:sp>
      <p:sp>
        <p:nvSpPr>
          <p:cNvPr id="6" name="Platshållare för bildnummer 5">
            <a:extLst>
              <a:ext uri="{FF2B5EF4-FFF2-40B4-BE49-F238E27FC236}">
                <a16:creationId xmlns:a16="http://schemas.microsoft.com/office/drawing/2014/main" id="{E2D76D85-745A-4E90-8EF1-A95FE2D46768}"/>
              </a:ext>
            </a:extLst>
          </p:cNvPr>
          <p:cNvSpPr>
            <a:spLocks noGrp="1"/>
          </p:cNvSpPr>
          <p:nvPr>
            <p:ph type="sldNum" sz="quarter" idx="4"/>
          </p:nvPr>
        </p:nvSpPr>
        <p:spPr>
          <a:xfrm>
            <a:off x="5447999" y="6383923"/>
            <a:ext cx="1296002" cy="153888"/>
          </a:xfrm>
          <a:prstGeom prst="rect">
            <a:avLst/>
          </a:prstGeom>
        </p:spPr>
        <p:txBody>
          <a:bodyPr vert="horz" lIns="0" tIns="0" rIns="0" bIns="0" rtlCol="0" anchor="b" anchorCtr="0">
            <a:noAutofit/>
          </a:bodyPr>
          <a:lstStyle>
            <a:lvl1pPr algn="ctr">
              <a:defRPr sz="1000">
                <a:solidFill>
                  <a:schemeClr val="tx2"/>
                </a:solidFill>
              </a:defRPr>
            </a:lvl1pPr>
          </a:lstStyle>
          <a:p>
            <a:fld id="{B13FB9FB-F0A8-4F05-A3B7-7EDA3F6823CA}" type="slidenum">
              <a:rPr lang="sv-SE" smtClean="0"/>
              <a:pPr/>
              <a:t>‹#›</a:t>
            </a:fld>
            <a:endParaRPr lang="sv-SE"/>
          </a:p>
        </p:txBody>
      </p:sp>
    </p:spTree>
    <p:extLst>
      <p:ext uri="{BB962C8B-B14F-4D97-AF65-F5344CB8AC3E}">
        <p14:creationId xmlns:p14="http://schemas.microsoft.com/office/powerpoint/2010/main" val="409585663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Lst>
  <p:hf sldNum="0" hdr="0" ftr="0" dt="0"/>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52000" indent="-252000" algn="l" defTabSz="914400" rtl="0" eaLnBrk="1" latinLnBrk="0" hangingPunct="1">
        <a:lnSpc>
          <a:spcPct val="100000"/>
        </a:lnSpc>
        <a:spcBef>
          <a:spcPts val="1200"/>
        </a:spcBef>
        <a:buFont typeface="Arial" panose="020B0604020202020204" pitchFamily="34" charset="0"/>
        <a:buChar char="•"/>
        <a:defRPr sz="2400" kern="1200" baseline="0">
          <a:solidFill>
            <a:schemeClr val="tx1"/>
          </a:solidFill>
          <a:latin typeface="+mn-lt"/>
          <a:ea typeface="+mn-ea"/>
          <a:cs typeface="+mn-cs"/>
        </a:defRPr>
      </a:lvl1pPr>
      <a:lvl2pPr marL="504000" indent="-252000" algn="l" defTabSz="914400" rtl="0" eaLnBrk="1" latinLnBrk="0" hangingPunct="1">
        <a:lnSpc>
          <a:spcPct val="100000"/>
        </a:lnSpc>
        <a:spcBef>
          <a:spcPts val="800"/>
        </a:spcBef>
        <a:buSzPct val="70000"/>
        <a:buFont typeface="Courier New" charset="0"/>
        <a:buChar char="o"/>
        <a:defRPr sz="2200" kern="1200">
          <a:solidFill>
            <a:schemeClr val="tx1"/>
          </a:solidFill>
          <a:latin typeface="+mn-lt"/>
          <a:ea typeface="+mn-ea"/>
          <a:cs typeface="+mn-cs"/>
        </a:defRPr>
      </a:lvl2pPr>
      <a:lvl3pPr marL="756000" indent="-252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3pPr>
      <a:lvl4pPr marL="1008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4pPr>
      <a:lvl5pPr marL="1260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8A990C8-E9E9-46DD-967B-9AF072764173}"/>
              </a:ext>
            </a:extLst>
          </p:cNvPr>
          <p:cNvSpPr>
            <a:spLocks noGrp="1"/>
          </p:cNvSpPr>
          <p:nvPr>
            <p:ph type="ctrTitle"/>
          </p:nvPr>
        </p:nvSpPr>
        <p:spPr>
          <a:xfrm>
            <a:off x="4255644" y="2494800"/>
            <a:ext cx="5599074" cy="1311128"/>
          </a:xfrm>
        </p:spPr>
        <p:txBody>
          <a:bodyPr anchor="b">
            <a:normAutofit fontScale="90000"/>
          </a:bodyPr>
          <a:lstStyle/>
          <a:p>
            <a:r>
              <a:rPr lang="sv-SE"/>
              <a:t>Nya bestämmelser i HSL och </a:t>
            </a:r>
            <a:r>
              <a:rPr lang="sv-SE" err="1"/>
              <a:t>Patientlagen</a:t>
            </a:r>
            <a:r>
              <a:rPr lang="sv-SE"/>
              <a:t> från 1 juli 2022</a:t>
            </a:r>
          </a:p>
        </p:txBody>
      </p:sp>
      <p:sp>
        <p:nvSpPr>
          <p:cNvPr id="23" name="Subtitle 2">
            <a:extLst>
              <a:ext uri="{FF2B5EF4-FFF2-40B4-BE49-F238E27FC236}">
                <a16:creationId xmlns:a16="http://schemas.microsoft.com/office/drawing/2014/main" id="{AD786E88-94B0-A2C0-0184-676348A9E2A8}"/>
              </a:ext>
            </a:extLst>
          </p:cNvPr>
          <p:cNvSpPr>
            <a:spLocks noGrp="1"/>
          </p:cNvSpPr>
          <p:nvPr>
            <p:ph type="subTitle" idx="1"/>
          </p:nvPr>
        </p:nvSpPr>
        <p:spPr>
          <a:xfrm>
            <a:off x="4255645" y="3804757"/>
            <a:ext cx="5599074" cy="645902"/>
          </a:xfrm>
        </p:spPr>
        <p:txBody>
          <a:bodyPr/>
          <a:lstStyle/>
          <a:p>
            <a:r>
              <a:rPr lang="en-US" err="1"/>
              <a:t>Vårdvalsenheten</a:t>
            </a:r>
            <a:r>
              <a:rPr lang="en-US"/>
              <a:t> Lena Lindberg Schlegel, </a:t>
            </a:r>
            <a:r>
              <a:rPr lang="en-US" err="1"/>
              <a:t>utvecklingsledare</a:t>
            </a:r>
            <a:endParaRPr lang="en-US"/>
          </a:p>
        </p:txBody>
      </p:sp>
    </p:spTree>
    <p:extLst>
      <p:ext uri="{BB962C8B-B14F-4D97-AF65-F5344CB8AC3E}">
        <p14:creationId xmlns:p14="http://schemas.microsoft.com/office/powerpoint/2010/main" val="502725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E333420-2AD6-7B82-DB1B-D8CEBA9337E3}"/>
              </a:ext>
            </a:extLst>
          </p:cNvPr>
          <p:cNvSpPr>
            <a:spLocks noGrp="1"/>
          </p:cNvSpPr>
          <p:nvPr>
            <p:ph type="title"/>
          </p:nvPr>
        </p:nvSpPr>
        <p:spPr/>
        <p:txBody>
          <a:bodyPr/>
          <a:lstStyle/>
          <a:p>
            <a:r>
              <a:rPr lang="sv-SE"/>
              <a:t>Listningstjänst </a:t>
            </a:r>
          </a:p>
        </p:txBody>
      </p:sp>
      <p:sp>
        <p:nvSpPr>
          <p:cNvPr id="3" name="Platshållare för text 2">
            <a:extLst>
              <a:ext uri="{FF2B5EF4-FFF2-40B4-BE49-F238E27FC236}">
                <a16:creationId xmlns:a16="http://schemas.microsoft.com/office/drawing/2014/main" id="{BBD8105E-4C96-8FB0-6974-D3FD0C741ACE}"/>
              </a:ext>
            </a:extLst>
          </p:cNvPr>
          <p:cNvSpPr>
            <a:spLocks noGrp="1"/>
          </p:cNvSpPr>
          <p:nvPr>
            <p:ph type="body" sz="quarter" idx="13"/>
          </p:nvPr>
        </p:nvSpPr>
        <p:spPr>
          <a:xfrm>
            <a:off x="2496809" y="2482850"/>
            <a:ext cx="7200000" cy="3240000"/>
          </a:xfrm>
        </p:spPr>
        <p:txBody>
          <a:bodyPr/>
          <a:lstStyle/>
          <a:p>
            <a:pPr marL="0" indent="0">
              <a:buNone/>
            </a:pPr>
            <a:r>
              <a:rPr lang="sv-SE"/>
              <a:t>Med bestämmelsen om listningstjänst innebär;</a:t>
            </a:r>
          </a:p>
          <a:p>
            <a:pPr marL="457200" indent="-457200">
              <a:buFont typeface="+mj-lt"/>
              <a:buAutoNum type="arabicPeriod"/>
            </a:pPr>
            <a:r>
              <a:rPr lang="sv-SE"/>
              <a:t>att regionen ska tillhandahålla en listningstjänst</a:t>
            </a:r>
          </a:p>
          <a:p>
            <a:pPr marL="457200" indent="-457200">
              <a:buFont typeface="+mj-lt"/>
              <a:buAutoNum type="arabicPeriod"/>
            </a:pPr>
            <a:r>
              <a:rPr lang="sv-SE"/>
              <a:t>att socialstyrelsen har fått i uppdrag att göra föreskrifter om listningstjänstens innehåll men att regionerna tillsvidare själva får ta beslut om innehåll och funktionalitet i listningstjänsten, i linje med bestämmelser i HSL och PL</a:t>
            </a:r>
          </a:p>
          <a:p>
            <a:pPr marL="457200" indent="-457200">
              <a:buFont typeface="+mj-lt"/>
              <a:buAutoNum type="arabicPeriod"/>
            </a:pPr>
            <a:r>
              <a:rPr lang="sv-SE"/>
              <a:t>Patienten ska få information om listningstjänsten</a:t>
            </a:r>
          </a:p>
        </p:txBody>
      </p:sp>
    </p:spTree>
    <p:extLst>
      <p:ext uri="{BB962C8B-B14F-4D97-AF65-F5344CB8AC3E}">
        <p14:creationId xmlns:p14="http://schemas.microsoft.com/office/powerpoint/2010/main" val="1868445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9E690F-E676-5344-3D0F-41A2512450FD}"/>
              </a:ext>
            </a:extLst>
          </p:cNvPr>
          <p:cNvSpPr>
            <a:spLocks noGrp="1"/>
          </p:cNvSpPr>
          <p:nvPr>
            <p:ph type="title"/>
          </p:nvPr>
        </p:nvSpPr>
        <p:spPr/>
        <p:txBody>
          <a:bodyPr/>
          <a:lstStyle/>
          <a:p>
            <a:r>
              <a:rPr lang="sv-SE"/>
              <a:t>Informationsansvar om listningstjänst och passivlistning</a:t>
            </a:r>
          </a:p>
        </p:txBody>
      </p:sp>
      <p:sp>
        <p:nvSpPr>
          <p:cNvPr id="3" name="Platshållare för text 2">
            <a:extLst>
              <a:ext uri="{FF2B5EF4-FFF2-40B4-BE49-F238E27FC236}">
                <a16:creationId xmlns:a16="http://schemas.microsoft.com/office/drawing/2014/main" id="{2E8249F5-2759-697E-1CEF-5D572F0A6622}"/>
              </a:ext>
            </a:extLst>
          </p:cNvPr>
          <p:cNvSpPr>
            <a:spLocks noGrp="1"/>
          </p:cNvSpPr>
          <p:nvPr>
            <p:ph type="body" sz="quarter" idx="13"/>
          </p:nvPr>
        </p:nvSpPr>
        <p:spPr/>
        <p:txBody>
          <a:bodyPr/>
          <a:lstStyle/>
          <a:p>
            <a:r>
              <a:rPr lang="sv-SE"/>
              <a:t>Patienterna ska få information om regionens elektroniska system för listning av patienter hos utförare. </a:t>
            </a:r>
          </a:p>
          <a:p>
            <a:r>
              <a:rPr lang="sv-SE"/>
              <a:t>Regionerna ansvarar också för att vidta åtgärder för att stärka information om listning och dess innebörd till individer som har blivit föremål för passiv listning.  </a:t>
            </a:r>
          </a:p>
          <a:p>
            <a:pPr marL="0" indent="0">
              <a:buNone/>
            </a:pPr>
            <a:endParaRPr lang="sv-SE"/>
          </a:p>
        </p:txBody>
      </p:sp>
    </p:spTree>
    <p:extLst>
      <p:ext uri="{BB962C8B-B14F-4D97-AF65-F5344CB8AC3E}">
        <p14:creationId xmlns:p14="http://schemas.microsoft.com/office/powerpoint/2010/main" val="463420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9F1E33E-4DB0-61CA-D67A-EBD33DD4DB60}"/>
              </a:ext>
            </a:extLst>
          </p:cNvPr>
          <p:cNvSpPr>
            <a:spLocks noGrp="1"/>
          </p:cNvSpPr>
          <p:nvPr>
            <p:ph type="title"/>
          </p:nvPr>
        </p:nvSpPr>
        <p:spPr/>
        <p:txBody>
          <a:bodyPr/>
          <a:lstStyle/>
          <a:p>
            <a:r>
              <a:rPr lang="sv-SE"/>
              <a:t>Flera vårdvalssystem inom regionen</a:t>
            </a:r>
          </a:p>
        </p:txBody>
      </p:sp>
      <p:sp>
        <p:nvSpPr>
          <p:cNvPr id="3" name="Platshållare för text 2">
            <a:extLst>
              <a:ext uri="{FF2B5EF4-FFF2-40B4-BE49-F238E27FC236}">
                <a16:creationId xmlns:a16="http://schemas.microsoft.com/office/drawing/2014/main" id="{71040B4C-53E5-3EE1-6D40-79304CA80AE4}"/>
              </a:ext>
            </a:extLst>
          </p:cNvPr>
          <p:cNvSpPr>
            <a:spLocks noGrp="1"/>
          </p:cNvSpPr>
          <p:nvPr>
            <p:ph type="body" sz="quarter" idx="13"/>
          </p:nvPr>
        </p:nvSpPr>
        <p:spPr/>
        <p:txBody>
          <a:bodyPr/>
          <a:lstStyle/>
          <a:p>
            <a:r>
              <a:rPr lang="sv-SE"/>
              <a:t>Det har förtydligats att regionens geografiska områden får delas upp i ett eller två eller separata vårdvalssystem. </a:t>
            </a:r>
          </a:p>
          <a:p>
            <a:r>
              <a:rPr lang="sv-SE"/>
              <a:t>Fördelar som nämns är att det på ett enklare sätt skulle vara möjligt att anpassa uppdrag och ersättningar till varierade förhållanden som kan finnas inom en region med både tätort och glesbygd el om det finns stora socioekonomiska skillnader mellan olika delar. </a:t>
            </a:r>
          </a:p>
          <a:p>
            <a:pPr marL="0" indent="0">
              <a:buNone/>
            </a:pPr>
            <a:endParaRPr lang="sv-SE"/>
          </a:p>
        </p:txBody>
      </p:sp>
    </p:spTree>
    <p:extLst>
      <p:ext uri="{BB962C8B-B14F-4D97-AF65-F5344CB8AC3E}">
        <p14:creationId xmlns:p14="http://schemas.microsoft.com/office/powerpoint/2010/main" val="1434243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2BF7C5DF-67E8-8E39-DF51-1B60DF2DC290}"/>
              </a:ext>
            </a:extLst>
          </p:cNvPr>
          <p:cNvSpPr>
            <a:spLocks noGrp="1"/>
          </p:cNvSpPr>
          <p:nvPr>
            <p:ph type="title"/>
          </p:nvPr>
        </p:nvSpPr>
        <p:spPr>
          <a:xfrm>
            <a:off x="2496809" y="972000"/>
            <a:ext cx="7200000" cy="1325563"/>
          </a:xfrm>
        </p:spPr>
        <p:txBody>
          <a:bodyPr/>
          <a:lstStyle/>
          <a:p>
            <a:r>
              <a:rPr lang="en-US" err="1"/>
              <a:t>Förändringarna</a:t>
            </a:r>
            <a:r>
              <a:rPr lang="en-US"/>
              <a:t> </a:t>
            </a:r>
            <a:r>
              <a:rPr lang="en-US" err="1"/>
              <a:t>gäller</a:t>
            </a:r>
            <a:r>
              <a:rPr lang="en-US"/>
              <a:t> </a:t>
            </a:r>
            <a:r>
              <a:rPr lang="en-US" err="1"/>
              <a:t>i</a:t>
            </a:r>
            <a:r>
              <a:rPr lang="en-US"/>
              <a:t> </a:t>
            </a:r>
            <a:r>
              <a:rPr lang="en-US" err="1"/>
              <a:t>korthet</a:t>
            </a:r>
            <a:r>
              <a:rPr lang="en-US"/>
              <a:t>:</a:t>
            </a:r>
          </a:p>
        </p:txBody>
      </p:sp>
      <p:sp>
        <p:nvSpPr>
          <p:cNvPr id="15" name="Text Placeholder 2">
            <a:extLst>
              <a:ext uri="{FF2B5EF4-FFF2-40B4-BE49-F238E27FC236}">
                <a16:creationId xmlns:a16="http://schemas.microsoft.com/office/drawing/2014/main" id="{1D32B573-9CC1-DA4E-9577-43E8DA585232}"/>
              </a:ext>
            </a:extLst>
          </p:cNvPr>
          <p:cNvSpPr>
            <a:spLocks noGrp="1"/>
          </p:cNvSpPr>
          <p:nvPr>
            <p:ph type="body" sz="quarter" idx="13"/>
          </p:nvPr>
        </p:nvSpPr>
        <p:spPr>
          <a:xfrm>
            <a:off x="2496809" y="2482850"/>
            <a:ext cx="7200000" cy="3240000"/>
          </a:xfrm>
        </p:spPr>
        <p:txBody>
          <a:bodyPr/>
          <a:lstStyle/>
          <a:p>
            <a:r>
              <a:rPr lang="en-US" b="1" err="1"/>
              <a:t>Listning</a:t>
            </a:r>
            <a:r>
              <a:rPr lang="en-US" b="1"/>
              <a:t> och </a:t>
            </a:r>
            <a:r>
              <a:rPr lang="en-US" b="1" err="1"/>
              <a:t>listningstjänst</a:t>
            </a:r>
            <a:endParaRPr lang="en-US" b="1"/>
          </a:p>
          <a:p>
            <a:r>
              <a:rPr lang="en-US" b="1" err="1"/>
              <a:t>Vårdval</a:t>
            </a:r>
            <a:r>
              <a:rPr lang="en-US" b="1"/>
              <a:t> och </a:t>
            </a:r>
            <a:r>
              <a:rPr lang="en-US" b="1" err="1"/>
              <a:t>omval</a:t>
            </a:r>
            <a:r>
              <a:rPr lang="en-US" b="1"/>
              <a:t> (2 </a:t>
            </a:r>
            <a:r>
              <a:rPr lang="en-US" b="1" err="1"/>
              <a:t>ggr</a:t>
            </a:r>
            <a:r>
              <a:rPr lang="en-US" b="1"/>
              <a:t>/</a:t>
            </a:r>
            <a:r>
              <a:rPr lang="en-US" b="1" err="1"/>
              <a:t>år</a:t>
            </a:r>
            <a:r>
              <a:rPr lang="en-US" b="1"/>
              <a:t>)</a:t>
            </a:r>
          </a:p>
          <a:p>
            <a:r>
              <a:rPr lang="en-US" b="1" err="1"/>
              <a:t>Vårdgaranti</a:t>
            </a:r>
            <a:r>
              <a:rPr lang="en-US" b="1"/>
              <a:t> (</a:t>
            </a:r>
            <a:r>
              <a:rPr lang="en-US" b="1" err="1"/>
              <a:t>på</a:t>
            </a:r>
            <a:r>
              <a:rPr lang="en-US" b="1"/>
              <a:t> den VC </a:t>
            </a:r>
            <a:r>
              <a:rPr lang="en-US" b="1" err="1"/>
              <a:t>patienten</a:t>
            </a:r>
            <a:r>
              <a:rPr lang="en-US" b="1"/>
              <a:t> </a:t>
            </a:r>
            <a:r>
              <a:rPr lang="en-US" b="1" err="1"/>
              <a:t>är</a:t>
            </a:r>
            <a:r>
              <a:rPr lang="en-US" b="1"/>
              <a:t> </a:t>
            </a:r>
            <a:r>
              <a:rPr lang="en-US" b="1" err="1"/>
              <a:t>listad</a:t>
            </a:r>
            <a:r>
              <a:rPr lang="en-US" b="1"/>
              <a:t>)</a:t>
            </a:r>
          </a:p>
          <a:p>
            <a:r>
              <a:rPr lang="en-US" b="1" err="1"/>
              <a:t>Listningstak</a:t>
            </a:r>
            <a:r>
              <a:rPr lang="en-US" b="1"/>
              <a:t> (</a:t>
            </a:r>
            <a:r>
              <a:rPr lang="en-US" b="1" err="1"/>
              <a:t>på</a:t>
            </a:r>
            <a:r>
              <a:rPr lang="en-US" b="1"/>
              <a:t> den VC </a:t>
            </a:r>
            <a:r>
              <a:rPr lang="en-US" b="1" err="1"/>
              <a:t>patienten</a:t>
            </a:r>
            <a:r>
              <a:rPr lang="en-US" b="1"/>
              <a:t> </a:t>
            </a:r>
            <a:r>
              <a:rPr lang="en-US" b="1" err="1"/>
              <a:t>är</a:t>
            </a:r>
            <a:r>
              <a:rPr lang="en-US" b="1"/>
              <a:t> </a:t>
            </a:r>
            <a:r>
              <a:rPr lang="en-US" b="1" err="1"/>
              <a:t>listad</a:t>
            </a:r>
            <a:r>
              <a:rPr lang="en-US" b="1"/>
              <a:t>)</a:t>
            </a:r>
          </a:p>
          <a:p>
            <a:r>
              <a:rPr lang="en-US" b="1" err="1"/>
              <a:t>Informationsansvar</a:t>
            </a:r>
            <a:r>
              <a:rPr lang="en-US" b="1"/>
              <a:t> om </a:t>
            </a:r>
            <a:r>
              <a:rPr lang="en-US" b="1" err="1"/>
              <a:t>listningstjänst</a:t>
            </a:r>
            <a:r>
              <a:rPr lang="en-US" b="1"/>
              <a:t> och </a:t>
            </a:r>
            <a:r>
              <a:rPr lang="en-US" b="1" err="1"/>
              <a:t>passivlistning</a:t>
            </a:r>
            <a:endParaRPr lang="en-US" b="1"/>
          </a:p>
          <a:p>
            <a:r>
              <a:rPr lang="en-US" b="1" err="1"/>
              <a:t>Förtydligande</a:t>
            </a:r>
            <a:r>
              <a:rPr lang="en-US" b="1"/>
              <a:t> </a:t>
            </a:r>
            <a:r>
              <a:rPr lang="en-US" b="1" err="1"/>
              <a:t>att</a:t>
            </a:r>
            <a:r>
              <a:rPr lang="en-US" b="1"/>
              <a:t> </a:t>
            </a:r>
            <a:r>
              <a:rPr lang="en-US" b="1" err="1"/>
              <a:t>regionens</a:t>
            </a:r>
            <a:r>
              <a:rPr lang="en-US" b="1"/>
              <a:t> </a:t>
            </a:r>
            <a:r>
              <a:rPr lang="en-US" b="1" err="1"/>
              <a:t>geografiska</a:t>
            </a:r>
            <a:r>
              <a:rPr lang="en-US" b="1"/>
              <a:t> </a:t>
            </a:r>
            <a:r>
              <a:rPr lang="en-US" b="1" err="1"/>
              <a:t>områden</a:t>
            </a:r>
            <a:r>
              <a:rPr lang="en-US" b="1"/>
              <a:t> </a:t>
            </a:r>
            <a:r>
              <a:rPr lang="en-US" b="1" err="1"/>
              <a:t>får</a:t>
            </a:r>
            <a:r>
              <a:rPr lang="en-US" b="1"/>
              <a:t> delas </a:t>
            </a:r>
            <a:r>
              <a:rPr lang="en-US" b="1" err="1"/>
              <a:t>upp</a:t>
            </a:r>
            <a:r>
              <a:rPr lang="en-US" b="1"/>
              <a:t> </a:t>
            </a:r>
            <a:r>
              <a:rPr lang="en-US" b="1" err="1"/>
              <a:t>i</a:t>
            </a:r>
            <a:r>
              <a:rPr lang="en-US" b="1"/>
              <a:t> </a:t>
            </a:r>
            <a:r>
              <a:rPr lang="en-US" b="1" err="1"/>
              <a:t>två</a:t>
            </a:r>
            <a:r>
              <a:rPr lang="en-US" b="1"/>
              <a:t> </a:t>
            </a:r>
            <a:r>
              <a:rPr lang="en-US" b="1" err="1"/>
              <a:t>eller</a:t>
            </a:r>
            <a:r>
              <a:rPr lang="en-US" b="1"/>
              <a:t> </a:t>
            </a:r>
            <a:r>
              <a:rPr lang="en-US" b="1" err="1"/>
              <a:t>flera</a:t>
            </a:r>
            <a:r>
              <a:rPr lang="en-US" b="1"/>
              <a:t> separata </a:t>
            </a:r>
            <a:r>
              <a:rPr lang="en-US" b="1" err="1"/>
              <a:t>vårdvalssystem</a:t>
            </a:r>
            <a:endParaRPr lang="en-US" b="1"/>
          </a:p>
        </p:txBody>
      </p:sp>
    </p:spTree>
    <p:extLst>
      <p:ext uri="{BB962C8B-B14F-4D97-AF65-F5344CB8AC3E}">
        <p14:creationId xmlns:p14="http://schemas.microsoft.com/office/powerpoint/2010/main" val="1471693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5FDCA8F-9B30-60EC-E467-5CE4A354B139}"/>
              </a:ext>
            </a:extLst>
          </p:cNvPr>
          <p:cNvSpPr>
            <a:spLocks noGrp="1"/>
          </p:cNvSpPr>
          <p:nvPr>
            <p:ph type="title"/>
          </p:nvPr>
        </p:nvSpPr>
        <p:spPr/>
        <p:txBody>
          <a:bodyPr/>
          <a:lstStyle/>
          <a:p>
            <a:r>
              <a:rPr lang="sv-SE"/>
              <a:t>Valfriheten kvarstår</a:t>
            </a:r>
          </a:p>
        </p:txBody>
      </p:sp>
      <p:sp>
        <p:nvSpPr>
          <p:cNvPr id="3" name="Platshållare för text 2">
            <a:extLst>
              <a:ext uri="{FF2B5EF4-FFF2-40B4-BE49-F238E27FC236}">
                <a16:creationId xmlns:a16="http://schemas.microsoft.com/office/drawing/2014/main" id="{ED3F70DF-388D-BC6E-029F-DCFBA9F5F903}"/>
              </a:ext>
            </a:extLst>
          </p:cNvPr>
          <p:cNvSpPr>
            <a:spLocks noGrp="1"/>
          </p:cNvSpPr>
          <p:nvPr>
            <p:ph type="body" sz="quarter" idx="13"/>
          </p:nvPr>
        </p:nvSpPr>
        <p:spPr/>
        <p:txBody>
          <a:bodyPr/>
          <a:lstStyle/>
          <a:p>
            <a:r>
              <a:rPr lang="sv-SE"/>
              <a:t>Listningen påverkar inte den enskildes möjlighet att välja utförare av offentligt finansierad öppenvård. Patienten kan därmed söka öppenvård i hela landet vid varje enskilt besök.</a:t>
            </a:r>
          </a:p>
        </p:txBody>
      </p:sp>
    </p:spTree>
    <p:extLst>
      <p:ext uri="{BB962C8B-B14F-4D97-AF65-F5344CB8AC3E}">
        <p14:creationId xmlns:p14="http://schemas.microsoft.com/office/powerpoint/2010/main" val="2291716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38F2FB8-0566-BC22-CBF1-2320C2D28501}"/>
              </a:ext>
            </a:extLst>
          </p:cNvPr>
          <p:cNvSpPr>
            <a:spLocks noGrp="1"/>
          </p:cNvSpPr>
          <p:nvPr>
            <p:ph type="title"/>
          </p:nvPr>
        </p:nvSpPr>
        <p:spPr/>
        <p:txBody>
          <a:bodyPr/>
          <a:lstStyle/>
          <a:p>
            <a:r>
              <a:rPr lang="sv-SE"/>
              <a:t>Vårdvalet för invånaren</a:t>
            </a:r>
          </a:p>
        </p:txBody>
      </p:sp>
      <p:sp>
        <p:nvSpPr>
          <p:cNvPr id="3" name="Platshållare för text 2">
            <a:extLst>
              <a:ext uri="{FF2B5EF4-FFF2-40B4-BE49-F238E27FC236}">
                <a16:creationId xmlns:a16="http://schemas.microsoft.com/office/drawing/2014/main" id="{028187F9-3DA7-5B06-0A83-4EF097B0449C}"/>
              </a:ext>
            </a:extLst>
          </p:cNvPr>
          <p:cNvSpPr>
            <a:spLocks noGrp="1"/>
          </p:cNvSpPr>
          <p:nvPr>
            <p:ph type="body" sz="quarter" idx="13"/>
          </p:nvPr>
        </p:nvSpPr>
        <p:spPr/>
        <p:txBody>
          <a:bodyPr/>
          <a:lstStyle/>
          <a:p>
            <a:r>
              <a:rPr lang="sv-SE"/>
              <a:t>Valutförare inom vårdval primärvård där enskild kan få tillgång till och välja en fast läkarkontakt ska ske genom listning. Den enskilde ska kunna lista sig på VC i hela landet men får endast vara listad hos en utförare i taget. </a:t>
            </a:r>
          </a:p>
          <a:p>
            <a:r>
              <a:rPr lang="sv-SE"/>
              <a:t>Det är inte något nytt som tillkommit då det redan tidigare har varit reglerat i de lagar som gäller vårdvalet. Vad som gjorts är en </a:t>
            </a:r>
            <a:r>
              <a:rPr lang="sv-SE" err="1"/>
              <a:t>sk</a:t>
            </a:r>
            <a:r>
              <a:rPr lang="sv-SE"/>
              <a:t> kodifiering av gällande praxis som nu regleras i HSL</a:t>
            </a:r>
          </a:p>
        </p:txBody>
      </p:sp>
    </p:spTree>
    <p:extLst>
      <p:ext uri="{BB962C8B-B14F-4D97-AF65-F5344CB8AC3E}">
        <p14:creationId xmlns:p14="http://schemas.microsoft.com/office/powerpoint/2010/main" val="2429300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42FB306-69AB-633A-1877-1BB0393DE866}"/>
              </a:ext>
            </a:extLst>
          </p:cNvPr>
          <p:cNvSpPr>
            <a:spLocks noGrp="1"/>
          </p:cNvSpPr>
          <p:nvPr>
            <p:ph type="title"/>
          </p:nvPr>
        </p:nvSpPr>
        <p:spPr/>
        <p:txBody>
          <a:bodyPr/>
          <a:lstStyle/>
          <a:p>
            <a:r>
              <a:rPr lang="sv-SE"/>
              <a:t>Omval</a:t>
            </a:r>
          </a:p>
        </p:txBody>
      </p:sp>
      <p:sp>
        <p:nvSpPr>
          <p:cNvPr id="3" name="Platshållare för text 2">
            <a:extLst>
              <a:ext uri="{FF2B5EF4-FFF2-40B4-BE49-F238E27FC236}">
                <a16:creationId xmlns:a16="http://schemas.microsoft.com/office/drawing/2014/main" id="{6807E9F9-0741-7725-2037-C0B1F843326F}"/>
              </a:ext>
            </a:extLst>
          </p:cNvPr>
          <p:cNvSpPr>
            <a:spLocks noGrp="1"/>
          </p:cNvSpPr>
          <p:nvPr>
            <p:ph type="body" sz="quarter" idx="13"/>
          </p:nvPr>
        </p:nvSpPr>
        <p:spPr/>
        <p:txBody>
          <a:bodyPr/>
          <a:lstStyle/>
          <a:p>
            <a:r>
              <a:rPr lang="sv-SE"/>
              <a:t>Möjligheten till omval får göras två gånger per år under en period om ett år. Regionen får medge fler byten om särskilda skäl föreligger såsom tex.</a:t>
            </a:r>
          </a:p>
          <a:p>
            <a:r>
              <a:rPr lang="sv-SE"/>
              <a:t>Byte av bostadsort</a:t>
            </a:r>
          </a:p>
          <a:p>
            <a:r>
              <a:rPr lang="sv-SE"/>
              <a:t>Om den enskilde vill fortsätta hos någon vårdkontakt som byter arbetsplats</a:t>
            </a:r>
          </a:p>
          <a:p>
            <a:r>
              <a:rPr lang="sv-SE"/>
              <a:t>Att utföraren inte uppfyller vårdgarantin</a:t>
            </a:r>
          </a:p>
          <a:p>
            <a:r>
              <a:rPr lang="sv-SE"/>
              <a:t>Av medicinska skäl</a:t>
            </a:r>
          </a:p>
          <a:p>
            <a:pPr marL="0" indent="0">
              <a:buNone/>
            </a:pPr>
            <a:endParaRPr lang="sv-SE"/>
          </a:p>
        </p:txBody>
      </p:sp>
    </p:spTree>
    <p:extLst>
      <p:ext uri="{BB962C8B-B14F-4D97-AF65-F5344CB8AC3E}">
        <p14:creationId xmlns:p14="http://schemas.microsoft.com/office/powerpoint/2010/main" val="482334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599DE05-ADA9-F4CD-D13C-1070FCC3CA2C}"/>
              </a:ext>
            </a:extLst>
          </p:cNvPr>
          <p:cNvSpPr>
            <a:spLocks noGrp="1"/>
          </p:cNvSpPr>
          <p:nvPr>
            <p:ph type="title"/>
          </p:nvPr>
        </p:nvSpPr>
        <p:spPr/>
        <p:txBody>
          <a:bodyPr/>
          <a:lstStyle/>
          <a:p>
            <a:r>
              <a:rPr lang="sv-SE"/>
              <a:t>Listning, listningstak och vårdgaranti</a:t>
            </a:r>
          </a:p>
        </p:txBody>
      </p:sp>
      <p:sp>
        <p:nvSpPr>
          <p:cNvPr id="3" name="Platshållare för text 2">
            <a:extLst>
              <a:ext uri="{FF2B5EF4-FFF2-40B4-BE49-F238E27FC236}">
                <a16:creationId xmlns:a16="http://schemas.microsoft.com/office/drawing/2014/main" id="{DCD7A597-0AC0-B773-5442-1A2F92C132E0}"/>
              </a:ext>
            </a:extLst>
          </p:cNvPr>
          <p:cNvSpPr>
            <a:spLocks noGrp="1"/>
          </p:cNvSpPr>
          <p:nvPr>
            <p:ph type="body" sz="quarter" idx="13"/>
          </p:nvPr>
        </p:nvSpPr>
        <p:spPr/>
        <p:txBody>
          <a:bodyPr/>
          <a:lstStyle/>
          <a:p>
            <a:pPr marL="0" indent="0">
              <a:buNone/>
            </a:pPr>
            <a:r>
              <a:rPr lang="sv-SE"/>
              <a:t>Listningen har införts som ett begrepp i HSL vilket också ger en möjlighet att koppla egenskaper till att vara listad, till värde för patienterna. </a:t>
            </a:r>
          </a:p>
          <a:p>
            <a:pPr marL="0" indent="0">
              <a:buNone/>
            </a:pPr>
            <a:r>
              <a:rPr lang="sv-SE"/>
              <a:t>Det har också beslutats att koppla vårdgaranti och fast läkarkontakt till utföraren där patienten är listad. </a:t>
            </a:r>
          </a:p>
        </p:txBody>
      </p:sp>
    </p:spTree>
    <p:extLst>
      <p:ext uri="{BB962C8B-B14F-4D97-AF65-F5344CB8AC3E}">
        <p14:creationId xmlns:p14="http://schemas.microsoft.com/office/powerpoint/2010/main" val="3328366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A65EB0D-9EDD-E6AA-D56D-98A799E749A1}"/>
              </a:ext>
            </a:extLst>
          </p:cNvPr>
          <p:cNvSpPr>
            <a:spLocks noGrp="1"/>
          </p:cNvSpPr>
          <p:nvPr>
            <p:ph type="title"/>
          </p:nvPr>
        </p:nvSpPr>
        <p:spPr/>
        <p:txBody>
          <a:bodyPr/>
          <a:lstStyle/>
          <a:p>
            <a:r>
              <a:rPr lang="sv-SE"/>
              <a:t>Följande gäller:</a:t>
            </a:r>
          </a:p>
        </p:txBody>
      </p:sp>
      <p:sp>
        <p:nvSpPr>
          <p:cNvPr id="3" name="Platshållare för text 2">
            <a:extLst>
              <a:ext uri="{FF2B5EF4-FFF2-40B4-BE49-F238E27FC236}">
                <a16:creationId xmlns:a16="http://schemas.microsoft.com/office/drawing/2014/main" id="{E6963EEF-5796-E50D-D309-990DF7CC7D62}"/>
              </a:ext>
            </a:extLst>
          </p:cNvPr>
          <p:cNvSpPr>
            <a:spLocks noGrp="1"/>
          </p:cNvSpPr>
          <p:nvPr>
            <p:ph type="body" sz="quarter" idx="13"/>
          </p:nvPr>
        </p:nvSpPr>
        <p:spPr/>
        <p:txBody>
          <a:bodyPr/>
          <a:lstStyle/>
          <a:p>
            <a:pPr marL="457200" indent="-457200">
              <a:buFont typeface="+mj-lt"/>
              <a:buAutoNum type="arabicPeriod"/>
            </a:pPr>
            <a:r>
              <a:rPr lang="sv-SE" dirty="0"/>
              <a:t>Patienterna har möjlighet att välja och få tillgång till en fast läkarkontakt hos den utförare inom primärvården som patienten valt genom listningen vilket nu framgår i HSL och </a:t>
            </a:r>
            <a:r>
              <a:rPr lang="sv-SE" dirty="0" err="1"/>
              <a:t>Patientlagen</a:t>
            </a:r>
            <a:r>
              <a:rPr lang="sv-SE"/>
              <a:t>. </a:t>
            </a:r>
          </a:p>
          <a:p>
            <a:pPr marL="457200" indent="-457200">
              <a:buFont typeface="+mj-lt"/>
              <a:buAutoNum type="arabicPeriod"/>
            </a:pPr>
            <a:r>
              <a:rPr lang="sv-SE" dirty="0"/>
              <a:t>Vårdgarantin för primärvård gäller endast på den VC där den enskilde är listad och enbart på den VC i den regionen där den enskilde är folkbokförd.</a:t>
            </a:r>
          </a:p>
        </p:txBody>
      </p:sp>
    </p:spTree>
    <p:extLst>
      <p:ext uri="{BB962C8B-B14F-4D97-AF65-F5344CB8AC3E}">
        <p14:creationId xmlns:p14="http://schemas.microsoft.com/office/powerpoint/2010/main" val="3844423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676020-9407-057B-AE48-341A03071234}"/>
              </a:ext>
            </a:extLst>
          </p:cNvPr>
          <p:cNvSpPr>
            <a:spLocks noGrp="1"/>
          </p:cNvSpPr>
          <p:nvPr>
            <p:ph type="title"/>
          </p:nvPr>
        </p:nvSpPr>
        <p:spPr/>
        <p:txBody>
          <a:bodyPr/>
          <a:lstStyle/>
          <a:p>
            <a:r>
              <a:rPr lang="sv-SE"/>
              <a:t>Fast läkarkontakt – vad gäller?</a:t>
            </a:r>
          </a:p>
        </p:txBody>
      </p:sp>
      <p:sp>
        <p:nvSpPr>
          <p:cNvPr id="3" name="Platshållare för text 2">
            <a:extLst>
              <a:ext uri="{FF2B5EF4-FFF2-40B4-BE49-F238E27FC236}">
                <a16:creationId xmlns:a16="http://schemas.microsoft.com/office/drawing/2014/main" id="{13D5277B-FC17-F099-CF70-54409C56D3B2}"/>
              </a:ext>
            </a:extLst>
          </p:cNvPr>
          <p:cNvSpPr>
            <a:spLocks noGrp="1"/>
          </p:cNvSpPr>
          <p:nvPr>
            <p:ph type="body" sz="quarter" idx="13"/>
          </p:nvPr>
        </p:nvSpPr>
        <p:spPr/>
        <p:txBody>
          <a:bodyPr/>
          <a:lstStyle/>
          <a:p>
            <a:pPr marL="0" indent="0">
              <a:buNone/>
            </a:pPr>
            <a:r>
              <a:rPr lang="sv-SE"/>
              <a:t>Det har inte reglerats men det finns en vägledning från april 2022 där det framgår att en fast läkarkontakt bör:</a:t>
            </a:r>
          </a:p>
          <a:p>
            <a:r>
              <a:rPr lang="sv-SE"/>
              <a:t>vara allmänspecialist i allmänmedicin, geriatrik, barn och ungdomsmedicin eller ha annan likvärdig kompetens eller fullgöra specialisttjänstgöring i allmänmedicin.</a:t>
            </a:r>
          </a:p>
          <a:p>
            <a:pPr marL="0" indent="0">
              <a:buNone/>
            </a:pPr>
            <a:endParaRPr lang="sv-SE"/>
          </a:p>
        </p:txBody>
      </p:sp>
    </p:spTree>
    <p:extLst>
      <p:ext uri="{BB962C8B-B14F-4D97-AF65-F5344CB8AC3E}">
        <p14:creationId xmlns:p14="http://schemas.microsoft.com/office/powerpoint/2010/main" val="3705597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8E1FDA9-F16E-0809-E20C-790C7397F7F5}"/>
              </a:ext>
            </a:extLst>
          </p:cNvPr>
          <p:cNvSpPr>
            <a:spLocks noGrp="1"/>
          </p:cNvSpPr>
          <p:nvPr>
            <p:ph type="title"/>
          </p:nvPr>
        </p:nvSpPr>
        <p:spPr/>
        <p:txBody>
          <a:bodyPr/>
          <a:lstStyle/>
          <a:p>
            <a:r>
              <a:rPr lang="sv-SE"/>
              <a:t>Listningstak enligt HSL</a:t>
            </a:r>
          </a:p>
        </p:txBody>
      </p:sp>
      <p:sp>
        <p:nvSpPr>
          <p:cNvPr id="3" name="Platshållare för text 2">
            <a:extLst>
              <a:ext uri="{FF2B5EF4-FFF2-40B4-BE49-F238E27FC236}">
                <a16:creationId xmlns:a16="http://schemas.microsoft.com/office/drawing/2014/main" id="{3D73B6F8-7EF5-A840-9DEC-0544EF818B58}"/>
              </a:ext>
            </a:extLst>
          </p:cNvPr>
          <p:cNvSpPr>
            <a:spLocks noGrp="1"/>
          </p:cNvSpPr>
          <p:nvPr>
            <p:ph type="body" sz="quarter" idx="13"/>
          </p:nvPr>
        </p:nvSpPr>
        <p:spPr/>
        <p:txBody>
          <a:bodyPr/>
          <a:lstStyle/>
          <a:p>
            <a:r>
              <a:rPr lang="sv-SE"/>
              <a:t>Regionerna har en skyldighet att pröva om listningsbegränsningar ska införas för utförare för att möjliggöra förbättrade arbetsförhållanden i primärvården.</a:t>
            </a:r>
          </a:p>
          <a:p>
            <a:r>
              <a:rPr lang="sv-SE"/>
              <a:t>På begäran av utföraren får regionen besluta att begränsa det antal patienter som får vara listade hos utföraren </a:t>
            </a:r>
          </a:p>
          <a:p>
            <a:r>
              <a:rPr lang="sv-SE"/>
              <a:t>Initiativet till ett listningstak kan endast komma från utföraren. </a:t>
            </a:r>
          </a:p>
          <a:p>
            <a:endParaRPr lang="sv-SE"/>
          </a:p>
          <a:p>
            <a:pPr marL="0" indent="0">
              <a:buNone/>
            </a:pPr>
            <a:endParaRPr lang="sv-SE"/>
          </a:p>
        </p:txBody>
      </p:sp>
    </p:spTree>
    <p:extLst>
      <p:ext uri="{BB962C8B-B14F-4D97-AF65-F5344CB8AC3E}">
        <p14:creationId xmlns:p14="http://schemas.microsoft.com/office/powerpoint/2010/main" val="3000390803"/>
      </p:ext>
    </p:extLst>
  </p:cSld>
  <p:clrMapOvr>
    <a:masterClrMapping/>
  </p:clrMapOvr>
</p:sld>
</file>

<file path=ppt/theme/theme1.xml><?xml version="1.0" encoding="utf-8"?>
<a:theme xmlns:a="http://schemas.openxmlformats.org/drawingml/2006/main" name="Region Varmland">
  <a:themeElements>
    <a:clrScheme name="Region Varmland farger">
      <a:dk1>
        <a:srgbClr val="000000"/>
      </a:dk1>
      <a:lt1>
        <a:srgbClr val="FFFFFF"/>
      </a:lt1>
      <a:dk2>
        <a:srgbClr val="6F6E68"/>
      </a:dk2>
      <a:lt2>
        <a:srgbClr val="E7E6E6"/>
      </a:lt2>
      <a:accent1>
        <a:srgbClr val="003A70"/>
      </a:accent1>
      <a:accent2>
        <a:srgbClr val="93328E"/>
      </a:accent2>
      <a:accent3>
        <a:srgbClr val="008264"/>
      </a:accent3>
      <a:accent4>
        <a:srgbClr val="F9B000"/>
      </a:accent4>
      <a:accent5>
        <a:srgbClr val="005EB8"/>
      </a:accent5>
      <a:accent6>
        <a:srgbClr val="AA112C"/>
      </a:accent6>
      <a:hlink>
        <a:srgbClr val="003A70"/>
      </a:hlink>
      <a:folHlink>
        <a:srgbClr val="93328E"/>
      </a:folHlink>
    </a:clrScheme>
    <a:fontScheme name="Region Varmla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owerpoint-Region Värmland" id="{D301F77F-05F8-4EAC-B0A7-77EEF84B37BE}" vid="{0349C4BF-E19F-44D1-80A2-52EBC7B72535}"/>
    </a:ext>
  </a:extLst>
</a:theme>
</file>

<file path=ppt/theme/theme2.xml><?xml version="1.0" encoding="utf-8"?>
<a:theme xmlns:a="http://schemas.openxmlformats.org/drawingml/2006/main" name="Region Varmland Grå">
  <a:themeElements>
    <a:clrScheme name="Region Varmland farger">
      <a:dk1>
        <a:srgbClr val="000000"/>
      </a:dk1>
      <a:lt1>
        <a:srgbClr val="FFFFFF"/>
      </a:lt1>
      <a:dk2>
        <a:srgbClr val="6F6E68"/>
      </a:dk2>
      <a:lt2>
        <a:srgbClr val="E7E6E6"/>
      </a:lt2>
      <a:accent1>
        <a:srgbClr val="003A70"/>
      </a:accent1>
      <a:accent2>
        <a:srgbClr val="93328E"/>
      </a:accent2>
      <a:accent3>
        <a:srgbClr val="008264"/>
      </a:accent3>
      <a:accent4>
        <a:srgbClr val="F9B000"/>
      </a:accent4>
      <a:accent5>
        <a:srgbClr val="005EB8"/>
      </a:accent5>
      <a:accent6>
        <a:srgbClr val="AA112C"/>
      </a:accent6>
      <a:hlink>
        <a:srgbClr val="003A70"/>
      </a:hlink>
      <a:folHlink>
        <a:srgbClr val="93328E"/>
      </a:folHlink>
    </a:clrScheme>
    <a:fontScheme name="Region Varmla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owerpoint-Region Värmland" id="{D301F77F-05F8-4EAC-B0A7-77EEF84B37BE}" vid="{BA14B6D6-CCF9-4C6F-B87B-D4013CFA3824}"/>
    </a:ext>
  </a:extLst>
</a:theme>
</file>

<file path=ppt/theme/theme3.xml><?xml version="1.0" encoding="utf-8"?>
<a:theme xmlns:a="http://schemas.openxmlformats.org/drawingml/2006/main" name="Stor rubrik">
  <a:themeElements>
    <a:clrScheme name="Region Värmland-HEX">
      <a:dk1>
        <a:srgbClr val="000000"/>
      </a:dk1>
      <a:lt1>
        <a:srgbClr val="FFFFFF"/>
      </a:lt1>
      <a:dk2>
        <a:srgbClr val="6F6E68"/>
      </a:dk2>
      <a:lt2>
        <a:srgbClr val="E7E6E6"/>
      </a:lt2>
      <a:accent1>
        <a:srgbClr val="003A70"/>
      </a:accent1>
      <a:accent2>
        <a:srgbClr val="93328E"/>
      </a:accent2>
      <a:accent3>
        <a:srgbClr val="008264"/>
      </a:accent3>
      <a:accent4>
        <a:srgbClr val="F9B000"/>
      </a:accent4>
      <a:accent5>
        <a:srgbClr val="005EB8"/>
      </a:accent5>
      <a:accent6>
        <a:srgbClr val="AA112C"/>
      </a:accent6>
      <a:hlink>
        <a:srgbClr val="003A70"/>
      </a:hlink>
      <a:folHlink>
        <a:srgbClr val="93328E"/>
      </a:folHlink>
    </a:clrScheme>
    <a:fontScheme name="Region Varmla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owerpoint-Region Värmland" id="{D301F77F-05F8-4EAC-B0A7-77EEF84B37BE}" vid="{E6EA708E-2F9B-4427-93FC-14D83DF272B5}"/>
    </a:ext>
  </a:extLst>
</a:theme>
</file>

<file path=docProps/app.xml><?xml version="1.0" encoding="utf-8"?>
<Properties xmlns="http://schemas.openxmlformats.org/officeDocument/2006/extended-properties" xmlns:vt="http://schemas.openxmlformats.org/officeDocument/2006/docPropsVTypes">
  <Template>Powerpoint-Region Värmland</Template>
  <TotalTime>0</TotalTime>
  <Words>603</Words>
  <Application>Microsoft Office PowerPoint</Application>
  <PresentationFormat>Widescreen</PresentationFormat>
  <Paragraphs>44</Paragraphs>
  <Slides>12</Slides>
  <Notes>0</Notes>
  <HiddenSlides>0</HiddenSlides>
  <MMClips>0</MMClips>
  <ScaleCrop>false</ScaleCrop>
  <HeadingPairs>
    <vt:vector size="4" baseType="variant">
      <vt:variant>
        <vt:lpstr>Theme</vt:lpstr>
      </vt:variant>
      <vt:variant>
        <vt:i4>3</vt:i4>
      </vt:variant>
      <vt:variant>
        <vt:lpstr>Slide Titles</vt:lpstr>
      </vt:variant>
      <vt:variant>
        <vt:i4>12</vt:i4>
      </vt:variant>
    </vt:vector>
  </HeadingPairs>
  <TitlesOfParts>
    <vt:vector size="15" baseType="lpstr">
      <vt:lpstr>Region Varmland</vt:lpstr>
      <vt:lpstr>Region Varmland Grå</vt:lpstr>
      <vt:lpstr>Stor rubrik</vt:lpstr>
      <vt:lpstr>Nya bestämmelser i HSL och Patientlagen från 1 juli 2022</vt:lpstr>
      <vt:lpstr>Förändringarna gäller i korthet:</vt:lpstr>
      <vt:lpstr>Valfriheten kvarstår</vt:lpstr>
      <vt:lpstr>Vårdvalet för invånaren</vt:lpstr>
      <vt:lpstr>Omval</vt:lpstr>
      <vt:lpstr>Listning, listningstak och vårdgaranti</vt:lpstr>
      <vt:lpstr>Följande gäller:</vt:lpstr>
      <vt:lpstr>Fast läkarkontakt – vad gäller?</vt:lpstr>
      <vt:lpstr>Listningstak enligt HSL</vt:lpstr>
      <vt:lpstr>Listningstjänst </vt:lpstr>
      <vt:lpstr>Informationsansvar om listningstjänst och passivlistning</vt:lpstr>
      <vt:lpstr>Flera vårdvalssystem inom regionen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Nya bestämmelser i HSL och PL från i juli</dc:title>
  <dc:creator>Lena Lindberg Schlegel</dc:creator>
  <cp:lastModifiedBy>Lena Lindberg Schlegel</cp:lastModifiedBy>
  <cp:revision>2</cp:revision>
  <dcterms:created xsi:type="dcterms:W3CDTF">2022-08-23T12:08:06Z</dcterms:created>
  <dcterms:modified xsi:type="dcterms:W3CDTF">2022-08-29T13:14:05Z</dcterms:modified>
</cp:coreProperties>
</file>