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25" r:id="rId6"/>
    <p:sldMasterId id="2147483738" r:id="rId7"/>
    <p:sldMasterId id="2147483756" r:id="rId8"/>
    <p:sldMasterId id="2147483822" r:id="rId9"/>
    <p:sldMasterId id="2147483886" r:id="rId10"/>
    <p:sldMasterId id="2147483878" r:id="rId11"/>
    <p:sldMasterId id="2147483902" r:id="rId12"/>
  </p:sldMasterIdLst>
  <p:notesMasterIdLst>
    <p:notesMasterId r:id="rId29"/>
  </p:notesMasterIdLst>
  <p:sldIdLst>
    <p:sldId id="4240" r:id="rId13"/>
    <p:sldId id="4054" r:id="rId14"/>
    <p:sldId id="4307" r:id="rId15"/>
    <p:sldId id="283" r:id="rId16"/>
    <p:sldId id="4245" r:id="rId17"/>
    <p:sldId id="4246" r:id="rId18"/>
    <p:sldId id="4247" r:id="rId19"/>
    <p:sldId id="4244" r:id="rId20"/>
    <p:sldId id="275" r:id="rId21"/>
    <p:sldId id="4200" r:id="rId22"/>
    <p:sldId id="4364" r:id="rId23"/>
    <p:sldId id="4213" r:id="rId24"/>
    <p:sldId id="4210" r:id="rId25"/>
    <p:sldId id="4304" r:id="rId26"/>
    <p:sldId id="4361" r:id="rId27"/>
    <p:sldId id="4362"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EDF"/>
    <a:srgbClr val="F1E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8C8B2-8BCD-427F-BDDB-9C6B9730AF57}" v="298" dt="2022-06-01T07:28:42.383"/>
    <p1510:client id="{DF6F2222-C989-47BD-A981-0597504A9CA1}" v="2" dt="2022-06-01T07:18:53.932"/>
    <p1510:client id="{EF581138-8B2C-7127-F934-20682E4814EA}" v="1" dt="2022-06-07T13:31:1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86" autoAdjust="0"/>
  </p:normalViewPr>
  <p:slideViewPr>
    <p:cSldViewPr snapToGrid="0">
      <p:cViewPr varScale="1">
        <p:scale>
          <a:sx n="75" d="100"/>
          <a:sy n="75" d="100"/>
        </p:scale>
        <p:origin x="8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19898-ADB0-4A16-BA03-D8DED8E11329}" type="datetimeFigureOut">
              <a:rPr lang="sv-SE" smtClean="0"/>
              <a:t>2022-06-08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E47CD-0096-45C3-8A90-F5E64352D961}" type="slidenum">
              <a:rPr lang="sv-SE" smtClean="0"/>
              <a:t>‹#›</a:t>
            </a:fld>
            <a:endParaRPr lang="sv-SE"/>
          </a:p>
        </p:txBody>
      </p:sp>
    </p:spTree>
    <p:extLst>
      <p:ext uri="{BB962C8B-B14F-4D97-AF65-F5344CB8AC3E}">
        <p14:creationId xmlns:p14="http://schemas.microsoft.com/office/powerpoint/2010/main" val="391139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7CD-0096-45C3-8A90-F5E64352D96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91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800" b="0" i="0" dirty="0">
              <a:solidFill>
                <a:srgbClr val="444444"/>
              </a:solidFill>
              <a:effectLst/>
              <a:latin typeface="Calibri" panose="020F0502020204030204" pitchFamily="34" charset="0"/>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EEE50-C068-4CFE-88D2-7E8E5C4564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69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83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318394" rtl="0" eaLnBrk="1" fontAlgn="auto" latinLnBrk="0" hangingPunct="1">
              <a:lnSpc>
                <a:spcPct val="100000"/>
              </a:lnSpc>
              <a:spcBef>
                <a:spcPts val="0"/>
              </a:spcBef>
              <a:spcAft>
                <a:spcPts val="0"/>
              </a:spcAft>
              <a:buClrTx/>
              <a:buSzTx/>
              <a:buFontTx/>
              <a:buNone/>
              <a:tabLst/>
              <a:defRPr/>
            </a:pPr>
            <a:fld id="{CBF1D986-7A63-4B5F-8278-48CF5706FFF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8394"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22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1DEBA-7FA8-4AEC-9714-16DD9630B08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77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7CD-0096-45C3-8A90-F5E64352D96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2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40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E1A0B-54AE-4895-8C53-AE1E376F8F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1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BFA1D-148B-4A57-BEAD-548D1F31EA5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39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7562C-5E1E-4364-8843-4D8F04E78E2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56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sv-SE" sz="1800" b="0" i="0" dirty="0">
              <a:solidFill>
                <a:srgbClr val="444444"/>
              </a:solidFill>
              <a:effectLst/>
              <a:latin typeface="Calibri"/>
              <a:cs typeface="Calibri"/>
            </a:endParaRPr>
          </a:p>
          <a:p>
            <a:pPr>
              <a:lnSpc>
                <a:spcPts val="1200"/>
              </a:lnSpc>
              <a:spcAft>
                <a:spcPts val="1000"/>
              </a:spcAft>
            </a:pPr>
            <a:endParaRPr lang="sv-SE" sz="1200" b="0" i="0">
              <a:solidFill>
                <a:srgbClr val="222222"/>
              </a:solidFill>
              <a:effectLst/>
              <a:latin typeface="+mn-lt"/>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46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1000"/>
              </a:spcAft>
              <a:buClrTx/>
              <a:buSzTx/>
              <a:buFontTx/>
              <a:buNone/>
              <a:tabLst/>
              <a:defRPr/>
            </a:pPr>
            <a:endParaRPr lang="sv-SE" sz="1800" b="0" i="0" dirty="0">
              <a:solidFill>
                <a:srgbClr val="222222"/>
              </a:solidFill>
              <a:effectLst/>
              <a:latin typeface="open sans"/>
              <a:ea typeface="open sans"/>
              <a:cs typeface="open san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80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1000"/>
              </a:spcAft>
              <a:buClrTx/>
              <a:buSzTx/>
              <a:buFontTx/>
              <a:buNone/>
              <a:tabLst/>
              <a:defRPr/>
            </a:pPr>
            <a:endParaRPr lang="sv-SE" sz="1800" dirty="0">
              <a:solidFill>
                <a:srgbClr val="222222"/>
              </a:solidFill>
              <a:latin typeface="open sans"/>
              <a:ea typeface="open sans"/>
              <a:cs typeface="open san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70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1000"/>
              </a:spcAft>
              <a:buClrTx/>
              <a:buSzTx/>
              <a:buFontTx/>
              <a:buNone/>
              <a:tabLst/>
              <a:defRPr/>
            </a:pPr>
            <a:endParaRPr lang="sv-SE" sz="1800" b="0" i="0" dirty="0">
              <a:solidFill>
                <a:srgbClr val="222222"/>
              </a:solidFill>
              <a:effectLst/>
              <a:latin typeface="open sans" panose="020B0606030504020204" pitchFamily="34" charset="0"/>
              <a:ea typeface="open sans"/>
              <a:cs typeface="open san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a:ea typeface="Times New Roman" panose="02020603050405020304" pitchFamily="18" charset="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97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sz="1800" b="0" i="0" dirty="0">
              <a:solidFill>
                <a:srgbClr val="444444"/>
              </a:solidFill>
              <a:effectLst/>
              <a:latin typeface="Arial" panose="020B0604020202020204" pitchFamily="34" charset="0"/>
              <a:cs typeface="Arial"/>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5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ffisch">
    <p:bg>
      <p:bgPr>
        <a:solidFill>
          <a:schemeClr val="accent5"/>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F0B5FB07-BA97-4774-A5FA-4C4A5DCDC004}"/>
              </a:ext>
            </a:extLst>
          </p:cNvPr>
          <p:cNvSpPr>
            <a:spLocks noGrp="1"/>
          </p:cNvSpPr>
          <p:nvPr>
            <p:ph type="pic" sz="quarter" idx="14"/>
          </p:nvPr>
        </p:nvSpPr>
        <p:spPr>
          <a:xfrm>
            <a:off x="0" y="0"/>
            <a:ext cx="12192000" cy="6858000"/>
          </a:xfrm>
        </p:spPr>
        <p:txBody>
          <a:bodyPr rtlCol="0"/>
          <a:lstStyle/>
          <a:p>
            <a:pPr rtl="0"/>
            <a:r>
              <a:rPr lang="sv-SE" noProof="0"/>
              <a:t>Klicka på ikonen för att lägga till en bild</a:t>
            </a:r>
          </a:p>
        </p:txBody>
      </p:sp>
      <p:sp>
        <p:nvSpPr>
          <p:cNvPr id="8" name="Platshållare för text 3">
            <a:extLst>
              <a:ext uri="{FF2B5EF4-FFF2-40B4-BE49-F238E27FC236}">
                <a16:creationId xmlns:a16="http://schemas.microsoft.com/office/drawing/2014/main" id="{5BE3FB8B-742E-4783-9841-F7CE67DE4AB8}"/>
              </a:ext>
            </a:extLst>
          </p:cNvPr>
          <p:cNvSpPr>
            <a:spLocks noGrp="1"/>
          </p:cNvSpPr>
          <p:nvPr>
            <p:ph type="body" sz="quarter" idx="12" hasCustomPrompt="1"/>
          </p:nvPr>
        </p:nvSpPr>
        <p:spPr>
          <a:xfrm>
            <a:off x="1435618" y="5743946"/>
            <a:ext cx="9323294" cy="747106"/>
          </a:xfrm>
        </p:spPr>
        <p:txBody>
          <a:bodyPr rtlCol="0"/>
          <a:lstStyle>
            <a:lvl1pPr marL="0" indent="0" algn="ctr">
              <a:buNone/>
              <a:defRPr sz="4392" b="0">
                <a:solidFill>
                  <a:schemeClr val="bg1"/>
                </a:solidFill>
              </a:defRPr>
            </a:lvl1pPr>
            <a:lvl2pPr marL="788889" indent="0">
              <a:buNone/>
              <a:defRPr sz="3137" b="1">
                <a:solidFill>
                  <a:schemeClr val="bg1">
                    <a:lumMod val="50000"/>
                  </a:schemeClr>
                </a:solidFill>
              </a:defRPr>
            </a:lvl2pPr>
            <a:lvl3pPr marL="1577778" indent="0">
              <a:buNone/>
              <a:defRPr sz="3137" b="1">
                <a:solidFill>
                  <a:schemeClr val="bg1">
                    <a:lumMod val="50000"/>
                  </a:schemeClr>
                </a:solidFill>
              </a:defRPr>
            </a:lvl3pPr>
            <a:lvl4pPr marL="2366667" indent="0">
              <a:buNone/>
              <a:defRPr sz="3137" b="1">
                <a:solidFill>
                  <a:schemeClr val="bg1">
                    <a:lumMod val="50000"/>
                  </a:schemeClr>
                </a:solidFill>
              </a:defRPr>
            </a:lvl4pPr>
            <a:lvl5pPr marL="3155556" indent="0">
              <a:buNone/>
              <a:defRPr sz="3137" b="1">
                <a:solidFill>
                  <a:schemeClr val="bg1">
                    <a:lumMod val="50000"/>
                  </a:schemeClr>
                </a:solidFill>
              </a:defRPr>
            </a:lvl5pPr>
          </a:lstStyle>
          <a:p>
            <a:pPr lvl="0" rtl="0"/>
            <a:r>
              <a:rPr lang="sv-SE" noProof="0"/>
              <a:t>Klicka för att redigera text</a:t>
            </a:r>
          </a:p>
        </p:txBody>
      </p:sp>
      <p:sp>
        <p:nvSpPr>
          <p:cNvPr id="10" name="Rubrik 7">
            <a:extLst>
              <a:ext uri="{FF2B5EF4-FFF2-40B4-BE49-F238E27FC236}">
                <a16:creationId xmlns:a16="http://schemas.microsoft.com/office/drawing/2014/main" id="{393A34A7-DA02-449B-9D49-C9A628DFF53D}"/>
              </a:ext>
            </a:extLst>
          </p:cNvPr>
          <p:cNvSpPr>
            <a:spLocks noGrp="1"/>
          </p:cNvSpPr>
          <p:nvPr>
            <p:ph type="title" hasCustomPrompt="1"/>
          </p:nvPr>
        </p:nvSpPr>
        <p:spPr>
          <a:xfrm>
            <a:off x="1376979" y="4472272"/>
            <a:ext cx="9466729" cy="1137285"/>
          </a:xfrm>
        </p:spPr>
        <p:txBody>
          <a:bodyPr rtlCol="0" anchor="ctr"/>
          <a:lstStyle>
            <a:lvl1pPr algn="ctr">
              <a:lnSpc>
                <a:spcPct val="80000"/>
              </a:lnSpc>
              <a:defRPr sz="8471" spc="-235">
                <a:solidFill>
                  <a:schemeClr val="accent1"/>
                </a:solidFill>
              </a:defRPr>
            </a:lvl1pPr>
          </a:lstStyle>
          <a:p>
            <a:pPr rtl="0"/>
            <a:r>
              <a:rPr lang="sv-SE" noProof="0"/>
              <a:t>Klicka här för att lägga till en rubrik</a:t>
            </a:r>
          </a:p>
        </p:txBody>
      </p:sp>
    </p:spTree>
    <p:extLst>
      <p:ext uri="{BB962C8B-B14F-4D97-AF65-F5344CB8AC3E}">
        <p14:creationId xmlns:p14="http://schemas.microsoft.com/office/powerpoint/2010/main" val="1920993649"/>
      </p:ext>
    </p:extLst>
  </p:cSld>
  <p:clrMapOvr>
    <a:masterClrMapping/>
  </p:clrMapOvr>
  <p:extLst>
    <p:ext uri="{DCECCB84-F9BA-43D5-87BE-67443E8EF086}">
      <p15:sldGuideLst xmlns:p15="http://schemas.microsoft.com/office/powerpoint/2012/main">
        <p15:guide id="3" orient="horz" pos="3168">
          <p15:clr>
            <a:srgbClr val="FBAE40"/>
          </p15:clr>
        </p15:guide>
        <p15:guide id="4" pos="56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165D2-2E57-433C-BB1D-4A00D4DE20F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5AAAF-DDB8-4F16-BC4E-2A89E5275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517B24C-1E89-418A-9D5E-51B9EAD0245E}"/>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5" name="Platshållare för sidfot 4">
            <a:extLst>
              <a:ext uri="{FF2B5EF4-FFF2-40B4-BE49-F238E27FC236}">
                <a16:creationId xmlns:a16="http://schemas.microsoft.com/office/drawing/2014/main" id="{FA49A207-1E59-4D4D-94BD-3FAF6E8077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EAD9A7-4D6D-46AE-B5DF-44B10B53859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38544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3400-ABBA-444F-BE4B-9DB642B2F3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BC54C2-B35C-4C87-9AF2-24C8F1B6F67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DB63CB1-EAE3-4339-AD8B-8BD5C6746C4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7A64D72-9DE9-4B94-AFB8-CDEA755151A9}"/>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6" name="Platshållare för sidfot 5">
            <a:extLst>
              <a:ext uri="{FF2B5EF4-FFF2-40B4-BE49-F238E27FC236}">
                <a16:creationId xmlns:a16="http://schemas.microsoft.com/office/drawing/2014/main" id="{FA0A451B-9FB3-4047-B436-F5860CA0CC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A1338A1-7866-4B8D-BC34-4961F2279629}"/>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12333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C629-DFD9-4282-821A-9B272E6FFEC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AB0E902-7D2C-4D41-89FF-CEE485A93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7431B3F-10F5-47A0-AE1F-F1B00EFAD17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F2EEC95-BB3F-4D85-8603-49B83EF3E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CA2F395-A033-44EF-AD69-51D8D91F7F7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F7139C-A100-484A-9E9F-A56C7AD3CBEE}"/>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8" name="Platshållare för sidfot 7">
            <a:extLst>
              <a:ext uri="{FF2B5EF4-FFF2-40B4-BE49-F238E27FC236}">
                <a16:creationId xmlns:a16="http://schemas.microsoft.com/office/drawing/2014/main" id="{D809B522-C8AD-44EF-B144-9175F5F5FA7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96B735-6526-4847-87F0-73011F562A43}"/>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80718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3E5AA7-E993-453E-87C9-3819B6B77FB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14B564-2B1A-4897-8A33-B6CAC246AEBA}"/>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4" name="Platshållare för sidfot 3">
            <a:extLst>
              <a:ext uri="{FF2B5EF4-FFF2-40B4-BE49-F238E27FC236}">
                <a16:creationId xmlns:a16="http://schemas.microsoft.com/office/drawing/2014/main" id="{A58E7480-CC1F-41C1-AE77-4A1EC6D220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F5C3F08-26ED-4227-947A-7E41826F26B9}"/>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423433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97482D-796E-48AC-BD8C-6598B891683A}"/>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3" name="Platshållare för sidfot 2">
            <a:extLst>
              <a:ext uri="{FF2B5EF4-FFF2-40B4-BE49-F238E27FC236}">
                <a16:creationId xmlns:a16="http://schemas.microsoft.com/office/drawing/2014/main" id="{5CF6E6FF-7CAF-4C61-85FF-263DD2B3D09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D0748F5-558C-4335-AAAA-861339862CE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480833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B92B7-3371-47A3-B559-B0373279FD6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4270D6-2B3F-4BCE-9FCC-BFD682F22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8EDBB8B-DF53-423B-B2CC-1359E18AC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950908-B03E-43D9-BB81-AE759C4E4FBF}"/>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6" name="Platshållare för sidfot 5">
            <a:extLst>
              <a:ext uri="{FF2B5EF4-FFF2-40B4-BE49-F238E27FC236}">
                <a16:creationId xmlns:a16="http://schemas.microsoft.com/office/drawing/2014/main" id="{9C4AFEB1-983A-4AF8-91FD-C7B766A92BA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14B8EC5-5528-4F32-A9DC-543A52F3055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300251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DDF470-4CD3-4B6A-85F9-2D01BA4DBC2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60D9842-88E4-49F9-9AFD-45B8F9526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9626957-E9C0-40F3-82C5-48303FC85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DD50DEF-95E8-46D8-BC82-2C03699F9F16}"/>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6" name="Platshållare för sidfot 5">
            <a:extLst>
              <a:ext uri="{FF2B5EF4-FFF2-40B4-BE49-F238E27FC236}">
                <a16:creationId xmlns:a16="http://schemas.microsoft.com/office/drawing/2014/main" id="{D869E6BA-EF1D-46B7-8CE2-EBE8E0751E0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B8FE7B-A776-4685-8FA3-C4F439B483AB}"/>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3505809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11110-7F58-4389-B4C0-C7B51B66A87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8AAE981-F0C3-4E5C-9BAB-0DD2ABF618B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1417E1-C40C-4615-9917-E40B40B5D749}"/>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5" name="Platshållare för sidfot 4">
            <a:extLst>
              <a:ext uri="{FF2B5EF4-FFF2-40B4-BE49-F238E27FC236}">
                <a16:creationId xmlns:a16="http://schemas.microsoft.com/office/drawing/2014/main" id="{61232475-CA05-4B4E-9CB7-6923ED3784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B341FE-48ED-4C81-80F1-63FE1493E871}"/>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90502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C821FBD-8E07-4CAC-89FD-33168DFFDC8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54F825-0E3D-431A-B4CA-78AD964807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0909BF-64A7-40AD-AD4F-C62B109D3360}"/>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5" name="Platshållare för sidfot 4">
            <a:extLst>
              <a:ext uri="{FF2B5EF4-FFF2-40B4-BE49-F238E27FC236}">
                <a16:creationId xmlns:a16="http://schemas.microsoft.com/office/drawing/2014/main" id="{D3E6FEC8-C96A-49CB-86A2-C73E6A35F3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6B81C90-9E65-42C8-8CA3-4DB6F9AA7C50}"/>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4307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9722709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ernativ för bandero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40F97-B5E2-43E6-94E3-11210208A1F1}"/>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4" name="Frihandsfigur: Figur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p:nvSpPr>
        <p:spPr>
          <a:xfrm rot="10800000" flipH="1">
            <a:off x="1176169" y="486294"/>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6" name="Frihandsfigur: Figur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p:nvSpPr>
        <p:spPr>
          <a:xfrm rot="10800000" flipH="1">
            <a:off x="1176169" y="3616036"/>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9" name="Ellips 8">
            <a:extLst>
              <a:ext uri="{FF2B5EF4-FFF2-40B4-BE49-F238E27FC236}">
                <a16:creationId xmlns:a16="http://schemas.microsoft.com/office/drawing/2014/main" id="{1671AA43-AD38-409B-BE34-F73524E4DBE8}"/>
              </a:ext>
            </a:extLst>
          </p:cNvPr>
          <p:cNvSpPr/>
          <p:nvPr/>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3" name="Ellips 12">
            <a:extLst>
              <a:ext uri="{FF2B5EF4-FFF2-40B4-BE49-F238E27FC236}">
                <a16:creationId xmlns:a16="http://schemas.microsoft.com/office/drawing/2014/main" id="{8FF7EF30-B4B3-4D05-BAF4-B95CF056AC50}"/>
              </a:ext>
            </a:extLst>
          </p:cNvPr>
          <p:cNvSpPr/>
          <p:nvPr/>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3" name="Frihandsfigur: Figur 2">
            <a:extLst>
              <a:ext uri="{FF2B5EF4-FFF2-40B4-BE49-F238E27FC236}">
                <a16:creationId xmlns:a16="http://schemas.microsoft.com/office/drawing/2014/main" id="{CE5848F2-5B3B-47CA-9AC3-01E1BE7BBF22}"/>
              </a:ext>
              <a:ext uri="{C183D7F6-B498-43B3-948B-1728B52AA6E4}">
                <adec:decorative xmlns:adec="http://schemas.microsoft.com/office/drawing/2017/decorative" val="1"/>
              </a:ext>
            </a:extLst>
          </p:cNvPr>
          <p:cNvSpPr/>
          <p:nvPr userDrawn="1"/>
        </p:nvSpPr>
        <p:spPr>
          <a:xfrm rot="10800000" flipH="1">
            <a:off x="1176168" y="3621232"/>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5" name="Frihandsfigur: Figur 4">
            <a:extLst>
              <a:ext uri="{FF2B5EF4-FFF2-40B4-BE49-F238E27FC236}">
                <a16:creationId xmlns:a16="http://schemas.microsoft.com/office/drawing/2014/main" id="{01CDC6A2-043D-4509-A6A5-ACCE9EBE6F79}"/>
              </a:ext>
              <a:ext uri="{C183D7F6-B498-43B3-948B-1728B52AA6E4}">
                <adec:decorative xmlns:adec="http://schemas.microsoft.com/office/drawing/2017/decorative" val="1"/>
              </a:ext>
            </a:extLst>
          </p:cNvPr>
          <p:cNvSpPr/>
          <p:nvPr userDrawn="1"/>
        </p:nvSpPr>
        <p:spPr>
          <a:xfrm rot="10800000" flipH="1">
            <a:off x="1176168" y="486888"/>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12" name="Ellips 11">
            <a:extLst>
              <a:ext uri="{FF2B5EF4-FFF2-40B4-BE49-F238E27FC236}">
                <a16:creationId xmlns:a16="http://schemas.microsoft.com/office/drawing/2014/main" id="{DEAFD88B-0770-4DD8-819D-76D8C8D8517E}"/>
              </a:ext>
            </a:extLst>
          </p:cNvPr>
          <p:cNvSpPr/>
          <p:nvPr userDrawn="1"/>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6" name="Ellips 15">
            <a:extLst>
              <a:ext uri="{FF2B5EF4-FFF2-40B4-BE49-F238E27FC236}">
                <a16:creationId xmlns:a16="http://schemas.microsoft.com/office/drawing/2014/main" id="{07A4A910-5590-4DA1-90AF-E9170EB3EA66}"/>
              </a:ext>
            </a:extLst>
          </p:cNvPr>
          <p:cNvSpPr/>
          <p:nvPr userDrawn="1"/>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4" name="Platshållare för bild 4">
            <a:extLst>
              <a:ext uri="{FF2B5EF4-FFF2-40B4-BE49-F238E27FC236}">
                <a16:creationId xmlns:a16="http://schemas.microsoft.com/office/drawing/2014/main" id="{CDEFDD7E-B3B7-4B79-834C-BBAE2B1A1C3F}"/>
              </a:ext>
            </a:extLst>
          </p:cNvPr>
          <p:cNvSpPr>
            <a:spLocks noGrp="1"/>
          </p:cNvSpPr>
          <p:nvPr>
            <p:ph type="pic" sz="quarter" idx="10" hasCustomPrompt="1"/>
          </p:nvPr>
        </p:nvSpPr>
        <p:spPr>
          <a:xfrm rot="5400000">
            <a:off x="5999435" y="-465187"/>
            <a:ext cx="2182091" cy="5020235"/>
          </a:xfrm>
        </p:spPr>
        <p:txBody>
          <a:bodyPr rtlCol="0"/>
          <a:lstStyle>
            <a:lvl1pPr marL="0" indent="0">
              <a:buNone/>
              <a:defRPr sz="3137"/>
            </a:lvl1pPr>
          </a:lstStyle>
          <a:p>
            <a:pPr rtl="0"/>
            <a:r>
              <a:rPr lang="sv-SE" noProof="0"/>
              <a:t>Klicka på ikonen för att lägga till bild</a:t>
            </a:r>
          </a:p>
        </p:txBody>
      </p:sp>
      <p:sp>
        <p:nvSpPr>
          <p:cNvPr id="15" name="Platshållare för bild 4">
            <a:extLst>
              <a:ext uri="{FF2B5EF4-FFF2-40B4-BE49-F238E27FC236}">
                <a16:creationId xmlns:a16="http://schemas.microsoft.com/office/drawing/2014/main" id="{35E943F6-5103-4C42-9E72-645FA422204F}"/>
              </a:ext>
            </a:extLst>
          </p:cNvPr>
          <p:cNvSpPr>
            <a:spLocks noGrp="1"/>
          </p:cNvSpPr>
          <p:nvPr>
            <p:ph type="pic" sz="quarter" idx="11" hasCustomPrompt="1"/>
          </p:nvPr>
        </p:nvSpPr>
        <p:spPr>
          <a:xfrm rot="5400000">
            <a:off x="5999435" y="2664555"/>
            <a:ext cx="2182091" cy="5020235"/>
          </a:xfrm>
        </p:spPr>
        <p:txBody>
          <a:bodyPr rtlCol="0"/>
          <a:lstStyle>
            <a:lvl1pPr marL="0" indent="0">
              <a:buNone/>
              <a:defRPr sz="3137"/>
            </a:lvl1pPr>
          </a:lstStyle>
          <a:p>
            <a:pPr rtl="0"/>
            <a:r>
              <a:rPr lang="sv-SE" noProof="0"/>
              <a:t>Klicka på ikonen för att lägga till bild</a:t>
            </a:r>
          </a:p>
        </p:txBody>
      </p:sp>
      <p:pic>
        <p:nvPicPr>
          <p:cNvPr id="17" name="Grafik 16">
            <a:extLst>
              <a:ext uri="{FF2B5EF4-FFF2-40B4-BE49-F238E27FC236}">
                <a16:creationId xmlns:a16="http://schemas.microsoft.com/office/drawing/2014/main" id="{0538F40C-C1CB-480F-8C59-E5465BF3C3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80654" y="2934410"/>
            <a:ext cx="552469" cy="247882"/>
          </a:xfrm>
          <a:prstGeom prst="rect">
            <a:avLst/>
          </a:prstGeom>
        </p:spPr>
      </p:pic>
      <p:pic>
        <p:nvPicPr>
          <p:cNvPr id="18" name="Grafik 17">
            <a:extLst>
              <a:ext uri="{FF2B5EF4-FFF2-40B4-BE49-F238E27FC236}">
                <a16:creationId xmlns:a16="http://schemas.microsoft.com/office/drawing/2014/main" id="{0843037F-F2C1-4124-8B4B-66F59F48ED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2652053" y="3171100"/>
            <a:ext cx="116898" cy="388471"/>
          </a:xfrm>
          <a:prstGeom prst="rect">
            <a:avLst/>
          </a:prstGeom>
        </p:spPr>
      </p:pic>
      <p:pic>
        <p:nvPicPr>
          <p:cNvPr id="19" name="Grafik 18">
            <a:extLst>
              <a:ext uri="{FF2B5EF4-FFF2-40B4-BE49-F238E27FC236}">
                <a16:creationId xmlns:a16="http://schemas.microsoft.com/office/drawing/2014/main" id="{87F0AD39-8FEB-4C96-9D3A-93D14D3244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1637" y="3375961"/>
            <a:ext cx="164353" cy="71438"/>
          </a:xfrm>
          <a:prstGeom prst="rect">
            <a:avLst/>
          </a:prstGeom>
        </p:spPr>
      </p:pic>
      <p:pic>
        <p:nvPicPr>
          <p:cNvPr id="20" name="Grafik 19">
            <a:extLst>
              <a:ext uri="{FF2B5EF4-FFF2-40B4-BE49-F238E27FC236}">
                <a16:creationId xmlns:a16="http://schemas.microsoft.com/office/drawing/2014/main" id="{EF431508-8D09-42B2-AA5D-93EF6152E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0899" y="578436"/>
            <a:ext cx="164353" cy="71438"/>
          </a:xfrm>
          <a:prstGeom prst="rect">
            <a:avLst/>
          </a:prstGeom>
        </p:spPr>
      </p:pic>
      <p:pic>
        <p:nvPicPr>
          <p:cNvPr id="21" name="Grafik 20">
            <a:extLst>
              <a:ext uri="{FF2B5EF4-FFF2-40B4-BE49-F238E27FC236}">
                <a16:creationId xmlns:a16="http://schemas.microsoft.com/office/drawing/2014/main" id="{4CD99711-5F9F-4E02-81B8-9EB86978F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9170" y="614476"/>
            <a:ext cx="380872" cy="170890"/>
          </a:xfrm>
          <a:prstGeom prst="rect">
            <a:avLst/>
          </a:prstGeom>
        </p:spPr>
      </p:pic>
      <p:pic>
        <p:nvPicPr>
          <p:cNvPr id="22" name="Grafik 21">
            <a:extLst>
              <a:ext uri="{FF2B5EF4-FFF2-40B4-BE49-F238E27FC236}">
                <a16:creationId xmlns:a16="http://schemas.microsoft.com/office/drawing/2014/main" id="{F735A4C4-3135-4636-8357-B477787A0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322203" y="766521"/>
            <a:ext cx="116898" cy="388471"/>
          </a:xfrm>
          <a:prstGeom prst="rect">
            <a:avLst/>
          </a:prstGeom>
        </p:spPr>
      </p:pic>
      <p:pic>
        <p:nvPicPr>
          <p:cNvPr id="23" name="Grafik 22">
            <a:extLst>
              <a:ext uri="{FF2B5EF4-FFF2-40B4-BE49-F238E27FC236}">
                <a16:creationId xmlns:a16="http://schemas.microsoft.com/office/drawing/2014/main" id="{076C6955-E76A-4C51-B947-02D7261E5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9455" y="6379791"/>
            <a:ext cx="552469" cy="247882"/>
          </a:xfrm>
          <a:prstGeom prst="rect">
            <a:avLst/>
          </a:prstGeom>
        </p:spPr>
      </p:pic>
      <p:pic>
        <p:nvPicPr>
          <p:cNvPr id="24" name="Grafik 23">
            <a:extLst>
              <a:ext uri="{FF2B5EF4-FFF2-40B4-BE49-F238E27FC236}">
                <a16:creationId xmlns:a16="http://schemas.microsoft.com/office/drawing/2014/main" id="{B0CAEBBC-1579-47F6-88F3-D15070CC5E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202979" y="6063897"/>
            <a:ext cx="116898" cy="388471"/>
          </a:xfrm>
          <a:prstGeom prst="rect">
            <a:avLst/>
          </a:prstGeom>
        </p:spPr>
      </p:pic>
      <p:pic>
        <p:nvPicPr>
          <p:cNvPr id="25" name="Grafik 24">
            <a:extLst>
              <a:ext uri="{FF2B5EF4-FFF2-40B4-BE49-F238E27FC236}">
                <a16:creationId xmlns:a16="http://schemas.microsoft.com/office/drawing/2014/main" id="{16B7149D-CB64-4706-B3D3-0BCD3EA5EA2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89217" y="6524058"/>
            <a:ext cx="164353" cy="71438"/>
          </a:xfrm>
          <a:prstGeom prst="rect">
            <a:avLst/>
          </a:prstGeom>
        </p:spPr>
      </p:pic>
      <p:pic>
        <p:nvPicPr>
          <p:cNvPr id="26" name="Grafik 25">
            <a:extLst>
              <a:ext uri="{FF2B5EF4-FFF2-40B4-BE49-F238E27FC236}">
                <a16:creationId xmlns:a16="http://schemas.microsoft.com/office/drawing/2014/main" id="{2C21EB31-7965-46D3-938B-DAD4C45EFE5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99328" y="4038444"/>
            <a:ext cx="164353" cy="71438"/>
          </a:xfrm>
          <a:prstGeom prst="rect">
            <a:avLst/>
          </a:prstGeom>
        </p:spPr>
      </p:pic>
      <p:pic>
        <p:nvPicPr>
          <p:cNvPr id="27" name="Grafik 26">
            <a:extLst>
              <a:ext uri="{FF2B5EF4-FFF2-40B4-BE49-F238E27FC236}">
                <a16:creationId xmlns:a16="http://schemas.microsoft.com/office/drawing/2014/main" id="{D194001D-459D-4002-B133-DBEA377BC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6750" y="3762573"/>
            <a:ext cx="380872" cy="170890"/>
          </a:xfrm>
          <a:prstGeom prst="rect">
            <a:avLst/>
          </a:prstGeom>
        </p:spPr>
      </p:pic>
      <p:pic>
        <p:nvPicPr>
          <p:cNvPr id="28" name="Grafik 27">
            <a:extLst>
              <a:ext uri="{FF2B5EF4-FFF2-40B4-BE49-F238E27FC236}">
                <a16:creationId xmlns:a16="http://schemas.microsoft.com/office/drawing/2014/main" id="{5D097A4E-8CB2-4014-B114-347C0E63B1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535363" y="3706294"/>
            <a:ext cx="116898" cy="388471"/>
          </a:xfrm>
          <a:prstGeom prst="rect">
            <a:avLst/>
          </a:prstGeom>
        </p:spPr>
      </p:pic>
    </p:spTree>
    <p:extLst>
      <p:ext uri="{BB962C8B-B14F-4D97-AF65-F5344CB8AC3E}">
        <p14:creationId xmlns:p14="http://schemas.microsoft.com/office/powerpoint/2010/main" val="2227159366"/>
      </p:ext>
    </p:extLst>
  </p:cSld>
  <p:clrMapOvr>
    <a:masterClrMapping/>
  </p:clrMapOvr>
  <p:extLst>
    <p:ext uri="{DCECCB84-F9BA-43D5-87BE-67443E8EF086}">
      <p15:sldGuideLst xmlns:p15="http://schemas.microsoft.com/office/powerpoint/2012/main">
        <p15:guide id="1" orient="horz" pos="63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3999180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23482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014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67328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6325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886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1995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5937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31533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2613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iv för banderoll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40F97-B5E2-43E6-94E3-11210208A1F1}"/>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4" name="Frihandsfigur: Figur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p:nvSpPr>
        <p:spPr>
          <a:xfrm rot="10800000" flipH="1">
            <a:off x="1176169" y="486294"/>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6" name="Frihandsfigur: Figur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p:nvSpPr>
        <p:spPr>
          <a:xfrm rot="10800000" flipH="1">
            <a:off x="1176169" y="3616036"/>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8" name="Ellips 7">
            <a:extLst>
              <a:ext uri="{FF2B5EF4-FFF2-40B4-BE49-F238E27FC236}">
                <a16:creationId xmlns:a16="http://schemas.microsoft.com/office/drawing/2014/main" id="{96331755-C933-4C05-B844-C7B353680A11}"/>
              </a:ext>
            </a:extLst>
          </p:cNvPr>
          <p:cNvSpPr/>
          <p:nvPr/>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0" name="Ellips 9">
            <a:extLst>
              <a:ext uri="{FF2B5EF4-FFF2-40B4-BE49-F238E27FC236}">
                <a16:creationId xmlns:a16="http://schemas.microsoft.com/office/drawing/2014/main" id="{FDD1684C-EC8F-4329-A2BD-999D30AD79F0}"/>
              </a:ext>
            </a:extLst>
          </p:cNvPr>
          <p:cNvSpPr/>
          <p:nvPr/>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8" name="Frihandsfigur: Figur 17">
            <a:extLst>
              <a:ext uri="{FF2B5EF4-FFF2-40B4-BE49-F238E27FC236}">
                <a16:creationId xmlns:a16="http://schemas.microsoft.com/office/drawing/2014/main" id="{C188FF4C-412C-465B-AF9E-4DA9E625D419}"/>
              </a:ext>
              <a:ext uri="{C183D7F6-B498-43B3-948B-1728B52AA6E4}">
                <adec:decorative xmlns:adec="http://schemas.microsoft.com/office/drawing/2017/decorative" val="1"/>
              </a:ext>
            </a:extLst>
          </p:cNvPr>
          <p:cNvSpPr/>
          <p:nvPr userDrawn="1"/>
        </p:nvSpPr>
        <p:spPr>
          <a:xfrm rot="10800000" flipH="1">
            <a:off x="1176168" y="491490"/>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5" name="Platshållare för bild 4">
            <a:extLst>
              <a:ext uri="{FF2B5EF4-FFF2-40B4-BE49-F238E27FC236}">
                <a16:creationId xmlns:a16="http://schemas.microsoft.com/office/drawing/2014/main" id="{AD404EC7-C622-4280-ABEF-D5229F8927F2}"/>
              </a:ext>
            </a:extLst>
          </p:cNvPr>
          <p:cNvSpPr>
            <a:spLocks noGrp="1"/>
          </p:cNvSpPr>
          <p:nvPr>
            <p:ph type="pic" sz="quarter" idx="10" hasCustomPrompt="1"/>
          </p:nvPr>
        </p:nvSpPr>
        <p:spPr>
          <a:xfrm rot="5400000">
            <a:off x="5999435" y="-465187"/>
            <a:ext cx="2182091" cy="5020235"/>
          </a:xfrm>
        </p:spPr>
        <p:txBody>
          <a:bodyPr rtlCol="0"/>
          <a:lstStyle>
            <a:lvl1pPr marL="0" indent="0">
              <a:buNone/>
              <a:defRPr sz="3137"/>
            </a:lvl1pPr>
          </a:lstStyle>
          <a:p>
            <a:pPr rtl="0"/>
            <a:r>
              <a:rPr lang="sv-SE" noProof="0"/>
              <a:t>Klicka på ikonen för att lägga till bild</a:t>
            </a:r>
          </a:p>
        </p:txBody>
      </p:sp>
      <p:sp>
        <p:nvSpPr>
          <p:cNvPr id="16" name="Frihandsfigur: Figur 15">
            <a:extLst>
              <a:ext uri="{FF2B5EF4-FFF2-40B4-BE49-F238E27FC236}">
                <a16:creationId xmlns:a16="http://schemas.microsoft.com/office/drawing/2014/main" id="{EBD3B85E-0E3F-4DC6-A276-34AADBA7ECF0}"/>
              </a:ext>
              <a:ext uri="{C183D7F6-B498-43B3-948B-1728B52AA6E4}">
                <adec:decorative xmlns:adec="http://schemas.microsoft.com/office/drawing/2017/decorative" val="1"/>
              </a:ext>
            </a:extLst>
          </p:cNvPr>
          <p:cNvSpPr/>
          <p:nvPr userDrawn="1"/>
        </p:nvSpPr>
        <p:spPr>
          <a:xfrm rot="10800000" flipH="1">
            <a:off x="1176168" y="3621232"/>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14" name="Ellips 13">
            <a:extLst>
              <a:ext uri="{FF2B5EF4-FFF2-40B4-BE49-F238E27FC236}">
                <a16:creationId xmlns:a16="http://schemas.microsoft.com/office/drawing/2014/main" id="{2259FEE2-C9AB-4E64-BDCF-E4B534266F65}"/>
              </a:ext>
            </a:extLst>
          </p:cNvPr>
          <p:cNvSpPr/>
          <p:nvPr userDrawn="1"/>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3" name="Ellips 12">
            <a:extLst>
              <a:ext uri="{FF2B5EF4-FFF2-40B4-BE49-F238E27FC236}">
                <a16:creationId xmlns:a16="http://schemas.microsoft.com/office/drawing/2014/main" id="{C040F8B8-1160-447F-BBD0-B65275F6C306}"/>
              </a:ext>
            </a:extLst>
          </p:cNvPr>
          <p:cNvSpPr/>
          <p:nvPr userDrawn="1"/>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1" name="Platshållare för bild 4">
            <a:extLst>
              <a:ext uri="{FF2B5EF4-FFF2-40B4-BE49-F238E27FC236}">
                <a16:creationId xmlns:a16="http://schemas.microsoft.com/office/drawing/2014/main" id="{57208BC7-11DE-4A71-AE8A-CC995830AE70}"/>
              </a:ext>
            </a:extLst>
          </p:cNvPr>
          <p:cNvSpPr>
            <a:spLocks noGrp="1"/>
          </p:cNvSpPr>
          <p:nvPr>
            <p:ph type="pic" sz="quarter" idx="11" hasCustomPrompt="1"/>
          </p:nvPr>
        </p:nvSpPr>
        <p:spPr>
          <a:xfrm rot="5400000">
            <a:off x="5999435" y="2664555"/>
            <a:ext cx="2182091" cy="5020235"/>
          </a:xfrm>
        </p:spPr>
        <p:txBody>
          <a:bodyPr rtlCol="0"/>
          <a:lstStyle>
            <a:lvl1pPr marL="0" indent="0">
              <a:buNone/>
              <a:defRPr sz="3137"/>
            </a:lvl1pPr>
          </a:lstStyle>
          <a:p>
            <a:pPr rtl="0"/>
            <a:r>
              <a:rPr lang="sv-SE" noProof="0"/>
              <a:t>Klicka på ikonen för att lägga till bild</a:t>
            </a:r>
          </a:p>
        </p:txBody>
      </p:sp>
      <p:pic>
        <p:nvPicPr>
          <p:cNvPr id="15" name="Grafik 14">
            <a:extLst>
              <a:ext uri="{FF2B5EF4-FFF2-40B4-BE49-F238E27FC236}">
                <a16:creationId xmlns:a16="http://schemas.microsoft.com/office/drawing/2014/main" id="{C23A0709-2150-4FB9-BCBE-190E91842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80654" y="2934410"/>
            <a:ext cx="552469" cy="247882"/>
          </a:xfrm>
          <a:prstGeom prst="rect">
            <a:avLst/>
          </a:prstGeom>
        </p:spPr>
      </p:pic>
      <p:pic>
        <p:nvPicPr>
          <p:cNvPr id="17" name="Grafik 16">
            <a:extLst>
              <a:ext uri="{FF2B5EF4-FFF2-40B4-BE49-F238E27FC236}">
                <a16:creationId xmlns:a16="http://schemas.microsoft.com/office/drawing/2014/main" id="{70575C54-B45B-429F-9BDF-9E8775EC82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2652053" y="3171100"/>
            <a:ext cx="116898" cy="388471"/>
          </a:xfrm>
          <a:prstGeom prst="rect">
            <a:avLst/>
          </a:prstGeom>
        </p:spPr>
      </p:pic>
      <p:pic>
        <p:nvPicPr>
          <p:cNvPr id="19" name="Grafik 18">
            <a:extLst>
              <a:ext uri="{FF2B5EF4-FFF2-40B4-BE49-F238E27FC236}">
                <a16:creationId xmlns:a16="http://schemas.microsoft.com/office/drawing/2014/main" id="{4A747200-B529-40A6-99FF-BF4016D156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1637" y="3375961"/>
            <a:ext cx="164353" cy="71438"/>
          </a:xfrm>
          <a:prstGeom prst="rect">
            <a:avLst/>
          </a:prstGeom>
        </p:spPr>
      </p:pic>
      <p:pic>
        <p:nvPicPr>
          <p:cNvPr id="20" name="Grafik 19">
            <a:extLst>
              <a:ext uri="{FF2B5EF4-FFF2-40B4-BE49-F238E27FC236}">
                <a16:creationId xmlns:a16="http://schemas.microsoft.com/office/drawing/2014/main" id="{370111A4-89EC-4CAB-8FE0-5CBFE8F19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0899" y="578436"/>
            <a:ext cx="164353" cy="71438"/>
          </a:xfrm>
          <a:prstGeom prst="rect">
            <a:avLst/>
          </a:prstGeom>
        </p:spPr>
      </p:pic>
      <p:pic>
        <p:nvPicPr>
          <p:cNvPr id="21" name="Grafik 20">
            <a:extLst>
              <a:ext uri="{FF2B5EF4-FFF2-40B4-BE49-F238E27FC236}">
                <a16:creationId xmlns:a16="http://schemas.microsoft.com/office/drawing/2014/main" id="{EB54D75B-C0CB-4DFC-9525-CCCC5A298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9170" y="614476"/>
            <a:ext cx="380872" cy="170890"/>
          </a:xfrm>
          <a:prstGeom prst="rect">
            <a:avLst/>
          </a:prstGeom>
        </p:spPr>
      </p:pic>
      <p:pic>
        <p:nvPicPr>
          <p:cNvPr id="22" name="Grafik 21">
            <a:extLst>
              <a:ext uri="{FF2B5EF4-FFF2-40B4-BE49-F238E27FC236}">
                <a16:creationId xmlns:a16="http://schemas.microsoft.com/office/drawing/2014/main" id="{97A6000E-B7BF-4A35-8CCF-DEA3F24621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322203" y="766521"/>
            <a:ext cx="116898" cy="388471"/>
          </a:xfrm>
          <a:prstGeom prst="rect">
            <a:avLst/>
          </a:prstGeom>
        </p:spPr>
      </p:pic>
      <p:pic>
        <p:nvPicPr>
          <p:cNvPr id="23" name="Grafik 22">
            <a:extLst>
              <a:ext uri="{FF2B5EF4-FFF2-40B4-BE49-F238E27FC236}">
                <a16:creationId xmlns:a16="http://schemas.microsoft.com/office/drawing/2014/main" id="{90B4F8C7-D384-40D8-B8CB-3DDBF0E01C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9455" y="6379791"/>
            <a:ext cx="552469" cy="247882"/>
          </a:xfrm>
          <a:prstGeom prst="rect">
            <a:avLst/>
          </a:prstGeom>
        </p:spPr>
      </p:pic>
      <p:pic>
        <p:nvPicPr>
          <p:cNvPr id="24" name="Grafik 23">
            <a:extLst>
              <a:ext uri="{FF2B5EF4-FFF2-40B4-BE49-F238E27FC236}">
                <a16:creationId xmlns:a16="http://schemas.microsoft.com/office/drawing/2014/main" id="{916DD322-335B-48B6-AC99-25219D68E0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202979" y="6063897"/>
            <a:ext cx="116898" cy="388471"/>
          </a:xfrm>
          <a:prstGeom prst="rect">
            <a:avLst/>
          </a:prstGeom>
        </p:spPr>
      </p:pic>
      <p:pic>
        <p:nvPicPr>
          <p:cNvPr id="25" name="Grafik 24">
            <a:extLst>
              <a:ext uri="{FF2B5EF4-FFF2-40B4-BE49-F238E27FC236}">
                <a16:creationId xmlns:a16="http://schemas.microsoft.com/office/drawing/2014/main" id="{9AFAD15C-5225-436A-938E-EB763B5A38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89217" y="6524058"/>
            <a:ext cx="164353" cy="71438"/>
          </a:xfrm>
          <a:prstGeom prst="rect">
            <a:avLst/>
          </a:prstGeom>
        </p:spPr>
      </p:pic>
      <p:pic>
        <p:nvPicPr>
          <p:cNvPr id="26" name="Grafik 25">
            <a:extLst>
              <a:ext uri="{FF2B5EF4-FFF2-40B4-BE49-F238E27FC236}">
                <a16:creationId xmlns:a16="http://schemas.microsoft.com/office/drawing/2014/main" id="{74DF5936-9981-4EFF-8A57-FFBEE090C09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99328" y="4038444"/>
            <a:ext cx="164353" cy="71438"/>
          </a:xfrm>
          <a:prstGeom prst="rect">
            <a:avLst/>
          </a:prstGeom>
        </p:spPr>
      </p:pic>
      <p:pic>
        <p:nvPicPr>
          <p:cNvPr id="27" name="Grafik 26">
            <a:extLst>
              <a:ext uri="{FF2B5EF4-FFF2-40B4-BE49-F238E27FC236}">
                <a16:creationId xmlns:a16="http://schemas.microsoft.com/office/drawing/2014/main" id="{DB608323-3D7C-4B39-B699-F6E21F4FE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6750" y="3762573"/>
            <a:ext cx="380872" cy="170890"/>
          </a:xfrm>
          <a:prstGeom prst="rect">
            <a:avLst/>
          </a:prstGeom>
        </p:spPr>
      </p:pic>
      <p:pic>
        <p:nvPicPr>
          <p:cNvPr id="28" name="Grafik 27">
            <a:extLst>
              <a:ext uri="{FF2B5EF4-FFF2-40B4-BE49-F238E27FC236}">
                <a16:creationId xmlns:a16="http://schemas.microsoft.com/office/drawing/2014/main" id="{D4B39A65-03FD-45B5-82CF-29BDB945FD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535363" y="3706294"/>
            <a:ext cx="116898" cy="388471"/>
          </a:xfrm>
          <a:prstGeom prst="rect">
            <a:avLst/>
          </a:prstGeom>
        </p:spPr>
      </p:pic>
    </p:spTree>
    <p:extLst>
      <p:ext uri="{BB962C8B-B14F-4D97-AF65-F5344CB8AC3E}">
        <p14:creationId xmlns:p14="http://schemas.microsoft.com/office/powerpoint/2010/main" val="99097424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D04217-096C-8C41-B8B9-7C99E73C3B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1E2ECEF-DD64-DC4C-9CCA-51373CCEDD3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74716F-49FD-FE41-BEA4-C9C08C57951C}"/>
              </a:ext>
            </a:extLst>
          </p:cNvPr>
          <p:cNvSpPr>
            <a:spLocks noGrp="1"/>
          </p:cNvSpPr>
          <p:nvPr>
            <p:ph type="dt" sz="half" idx="10"/>
          </p:nvPr>
        </p:nvSpPr>
        <p:spPr/>
        <p:txBody>
          <a:bodyPr/>
          <a:lstStyle/>
          <a:p>
            <a:fld id="{F7041F1C-AE97-1042-A605-A26AC7A6732B}" type="datetimeFigureOut">
              <a:rPr lang="sv-SE" smtClean="0"/>
              <a:t>2022-06-08</a:t>
            </a:fld>
            <a:endParaRPr lang="sv-SE"/>
          </a:p>
        </p:txBody>
      </p:sp>
      <p:sp>
        <p:nvSpPr>
          <p:cNvPr id="5" name="Platshållare för sidfot 4">
            <a:extLst>
              <a:ext uri="{FF2B5EF4-FFF2-40B4-BE49-F238E27FC236}">
                <a16:creationId xmlns:a16="http://schemas.microsoft.com/office/drawing/2014/main" id="{758E8613-B7CB-E840-86DC-0A72BE7C95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BA1FD9A-7C6D-6E43-B740-A834FD6544F0}"/>
              </a:ext>
            </a:extLst>
          </p:cNvPr>
          <p:cNvSpPr>
            <a:spLocks noGrp="1"/>
          </p:cNvSpPr>
          <p:nvPr>
            <p:ph type="sldNum" sz="quarter" idx="12"/>
          </p:nvPr>
        </p:nvSpPr>
        <p:spPr/>
        <p:txBody>
          <a:bodyPr/>
          <a:lstStyle/>
          <a:p>
            <a:fld id="{C522F783-B37B-8840-B7D4-059361EEC021}" type="slidenum">
              <a:rPr lang="sv-SE" smtClean="0"/>
              <a:t>‹#›</a:t>
            </a:fld>
            <a:endParaRPr lang="sv-SE"/>
          </a:p>
        </p:txBody>
      </p:sp>
    </p:spTree>
    <p:extLst>
      <p:ext uri="{BB962C8B-B14F-4D97-AF65-F5344CB8AC3E}">
        <p14:creationId xmlns:p14="http://schemas.microsoft.com/office/powerpoint/2010/main" val="2275239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sv-SE"/>
              <a:t>Klicka här för att ändra mall för rubrikformat</a:t>
            </a:r>
            <a:endParaRPr lang="en-US"/>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B28AC2CE-CDA3-40A4-8A89-409DDD466E10}" type="datetimeFigureOut">
              <a:rPr lang="sv-SE" smtClean="0"/>
              <a:t>2022-06-08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B6F855-F177-47A9-9DD3-FEAEC62074CD}" type="slidenum">
              <a:rPr lang="sv-SE" smtClean="0"/>
              <a:t>‹#›</a:t>
            </a:fld>
            <a:endParaRPr lang="sv-SE"/>
          </a:p>
        </p:txBody>
      </p:sp>
    </p:spTree>
    <p:extLst>
      <p:ext uri="{BB962C8B-B14F-4D97-AF65-F5344CB8AC3E}">
        <p14:creationId xmlns:p14="http://schemas.microsoft.com/office/powerpoint/2010/main" val="300593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2022-06-08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2637587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sv-SE"/>
              <a:t>Klicka här för att ändra mall för rubrikformat</a:t>
            </a:r>
            <a:endParaRPr lang="en-US"/>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17961DE-70CA-1949-9072-9D2A38C11419}" type="datetime1">
              <a:rPr lang="sv-SE" smtClean="0"/>
              <a:t>2022-06-08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06380937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913795" y="2088319"/>
            <a:ext cx="5106004" cy="37028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3403" y="2088319"/>
            <a:ext cx="5094154" cy="37028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D230B7FC-8DD1-423E-8EF4-94D7897E47A9}" type="datetimeFigureOut">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768540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913795" y="2912232"/>
            <a:ext cx="5107208" cy="287896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912232"/>
            <a:ext cx="5095357" cy="287896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517961DE-70CA-1949-9072-9D2A38C11419}" type="datetime1">
              <a:rPr lang="sv-SE" smtClean="0"/>
              <a:t>2022-06-08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94376766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517961DE-70CA-1949-9072-9D2A38C11419}" type="datetime1">
              <a:rPr lang="sv-SE" smtClean="0"/>
              <a:t>2022-06-08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24263894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C9D2C-415A-4E87-B1CA-A29D1436FA41}" type="datetimeFigureOut">
              <a:rPr lang="sv-SE" smtClean="0"/>
              <a:t>2022-06-08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E83354C-BA6C-40BB-9C0A-7DC1EBA874F7}" type="slidenum">
              <a:rPr lang="sv-SE" smtClean="0"/>
              <a:t>‹#›</a:t>
            </a:fld>
            <a:endParaRPr lang="sv-SE"/>
          </a:p>
        </p:txBody>
      </p:sp>
    </p:spTree>
    <p:extLst>
      <p:ext uri="{BB962C8B-B14F-4D97-AF65-F5344CB8AC3E}">
        <p14:creationId xmlns:p14="http://schemas.microsoft.com/office/powerpoint/2010/main" val="35431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sv-SE"/>
              <a:t>Klicka här för att ändra mall för rubrikformat</a:t>
            </a:r>
            <a:endParaRPr lang="en-US"/>
          </a:p>
        </p:txBody>
      </p:sp>
      <p:sp>
        <p:nvSpPr>
          <p:cNvPr id="3" name="Content Placeholder 2"/>
          <p:cNvSpPr>
            <a:spLocks noGrp="1"/>
          </p:cNvSpPr>
          <p:nvPr>
            <p:ph idx="1"/>
          </p:nvPr>
        </p:nvSpPr>
        <p:spPr>
          <a:xfrm>
            <a:off x="5078064" y="609600"/>
            <a:ext cx="6189492" cy="5181600"/>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24151717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625803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årtdekorationer">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661C17-9712-4F4F-A5F8-6EB593BCD495}"/>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23" name="Ellips 22" descr="Tårtdekoration">
            <a:extLst>
              <a:ext uri="{FF2B5EF4-FFF2-40B4-BE49-F238E27FC236}">
                <a16:creationId xmlns:a16="http://schemas.microsoft.com/office/drawing/2014/main" id="{84350E53-2D66-4C95-851B-6F8375557924}"/>
              </a:ext>
            </a:extLst>
          </p:cNvPr>
          <p:cNvSpPr/>
          <p:nvPr/>
        </p:nvSpPr>
        <p:spPr>
          <a:xfrm>
            <a:off x="893663"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4" name="Ellips 23" descr="Tårtdekoration">
            <a:extLst>
              <a:ext uri="{FF2B5EF4-FFF2-40B4-BE49-F238E27FC236}">
                <a16:creationId xmlns:a16="http://schemas.microsoft.com/office/drawing/2014/main" id="{81A59A68-32AA-40C1-8902-F6D9E8A66C15}"/>
              </a:ext>
            </a:extLst>
          </p:cNvPr>
          <p:cNvSpPr/>
          <p:nvPr/>
        </p:nvSpPr>
        <p:spPr>
          <a:xfrm>
            <a:off x="4649175"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5" name="Ellips 24" descr="Tårtdekoration">
            <a:extLst>
              <a:ext uri="{FF2B5EF4-FFF2-40B4-BE49-F238E27FC236}">
                <a16:creationId xmlns:a16="http://schemas.microsoft.com/office/drawing/2014/main" id="{6C6C6E34-06EC-40C7-A41F-441350A8EABB}"/>
              </a:ext>
            </a:extLst>
          </p:cNvPr>
          <p:cNvSpPr/>
          <p:nvPr/>
        </p:nvSpPr>
        <p:spPr>
          <a:xfrm>
            <a:off x="8435869"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7" name="Ellips 26" descr="Tårtdekoration">
            <a:extLst>
              <a:ext uri="{FF2B5EF4-FFF2-40B4-BE49-F238E27FC236}">
                <a16:creationId xmlns:a16="http://schemas.microsoft.com/office/drawing/2014/main" id="{02A66142-2442-4396-98D5-D25267988AAD}"/>
              </a:ext>
            </a:extLst>
          </p:cNvPr>
          <p:cNvSpPr/>
          <p:nvPr/>
        </p:nvSpPr>
        <p:spPr>
          <a:xfrm>
            <a:off x="893659" y="5220908"/>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8" name="Ellips 27" descr="Tårtdekoration">
            <a:extLst>
              <a:ext uri="{FF2B5EF4-FFF2-40B4-BE49-F238E27FC236}">
                <a16:creationId xmlns:a16="http://schemas.microsoft.com/office/drawing/2014/main" id="{A788F8FE-8AE2-404F-8CF4-EBC429EEC8F2}"/>
              </a:ext>
            </a:extLst>
          </p:cNvPr>
          <p:cNvSpPr/>
          <p:nvPr/>
        </p:nvSpPr>
        <p:spPr>
          <a:xfrm>
            <a:off x="4649175" y="5226329"/>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9" name="Ellips 28" descr="Tårtdekoration">
            <a:extLst>
              <a:ext uri="{FF2B5EF4-FFF2-40B4-BE49-F238E27FC236}">
                <a16:creationId xmlns:a16="http://schemas.microsoft.com/office/drawing/2014/main" id="{4359A6DD-D6E9-4095-BCE8-EC0F5FEDBC50}"/>
              </a:ext>
            </a:extLst>
          </p:cNvPr>
          <p:cNvSpPr/>
          <p:nvPr/>
        </p:nvSpPr>
        <p:spPr>
          <a:xfrm>
            <a:off x="8448338" y="5226329"/>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2" name="Ellips 71" descr="Tårtdekoration">
            <a:extLst>
              <a:ext uri="{FF2B5EF4-FFF2-40B4-BE49-F238E27FC236}">
                <a16:creationId xmlns:a16="http://schemas.microsoft.com/office/drawing/2014/main" id="{2B5E8671-59BE-4A3A-8A39-0738A3C72DC8}"/>
              </a:ext>
            </a:extLst>
          </p:cNvPr>
          <p:cNvSpPr/>
          <p:nvPr/>
        </p:nvSpPr>
        <p:spPr>
          <a:xfrm>
            <a:off x="897255"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3" name="Ellips 72" descr="Tårtdekoration">
            <a:extLst>
              <a:ext uri="{FF2B5EF4-FFF2-40B4-BE49-F238E27FC236}">
                <a16:creationId xmlns:a16="http://schemas.microsoft.com/office/drawing/2014/main" id="{03B58B71-A713-4FA5-86C1-F7C6432EEB60}"/>
              </a:ext>
            </a:extLst>
          </p:cNvPr>
          <p:cNvSpPr/>
          <p:nvPr/>
        </p:nvSpPr>
        <p:spPr>
          <a:xfrm>
            <a:off x="4649175"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4" name="Ellips 73" descr="Tårtdekoration">
            <a:extLst>
              <a:ext uri="{FF2B5EF4-FFF2-40B4-BE49-F238E27FC236}">
                <a16:creationId xmlns:a16="http://schemas.microsoft.com/office/drawing/2014/main" id="{EFF8AE7B-ECA9-4600-9DBF-90F2CF34AD51}"/>
              </a:ext>
            </a:extLst>
          </p:cNvPr>
          <p:cNvSpPr/>
          <p:nvPr/>
        </p:nvSpPr>
        <p:spPr>
          <a:xfrm>
            <a:off x="8418912"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5" name="Ellips 74" descr="Tårtdekoration">
            <a:extLst>
              <a:ext uri="{FF2B5EF4-FFF2-40B4-BE49-F238E27FC236}">
                <a16:creationId xmlns:a16="http://schemas.microsoft.com/office/drawing/2014/main" id="{100FD3C8-5D13-4D49-AB8C-A8AD16D60480}"/>
              </a:ext>
            </a:extLst>
          </p:cNvPr>
          <p:cNvSpPr/>
          <p:nvPr/>
        </p:nvSpPr>
        <p:spPr>
          <a:xfrm>
            <a:off x="897261"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6" name="Ellips 75" descr="Tårtdekoration">
            <a:extLst>
              <a:ext uri="{FF2B5EF4-FFF2-40B4-BE49-F238E27FC236}">
                <a16:creationId xmlns:a16="http://schemas.microsoft.com/office/drawing/2014/main" id="{722D6DEB-2EC5-426B-8BE0-36FBB3957B80}"/>
              </a:ext>
            </a:extLst>
          </p:cNvPr>
          <p:cNvSpPr/>
          <p:nvPr/>
        </p:nvSpPr>
        <p:spPr>
          <a:xfrm>
            <a:off x="4670556"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7" name="Ellips 76" descr="Tårtdekoration">
            <a:extLst>
              <a:ext uri="{FF2B5EF4-FFF2-40B4-BE49-F238E27FC236}">
                <a16:creationId xmlns:a16="http://schemas.microsoft.com/office/drawing/2014/main" id="{AE0A2464-620B-4759-AFE2-0F13C8EBA7E9}"/>
              </a:ext>
            </a:extLst>
          </p:cNvPr>
          <p:cNvSpPr/>
          <p:nvPr/>
        </p:nvSpPr>
        <p:spPr>
          <a:xfrm>
            <a:off x="8418904"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 name="Ellips 1" descr="Tårtdekoration">
            <a:extLst>
              <a:ext uri="{FF2B5EF4-FFF2-40B4-BE49-F238E27FC236}">
                <a16:creationId xmlns:a16="http://schemas.microsoft.com/office/drawing/2014/main" id="{C70D4217-200F-4270-9205-5C0DE368618E}"/>
              </a:ext>
            </a:extLst>
          </p:cNvPr>
          <p:cNvSpPr/>
          <p:nvPr userDrawn="1"/>
        </p:nvSpPr>
        <p:spPr>
          <a:xfrm>
            <a:off x="1145640" y="496114"/>
            <a:ext cx="2371939" cy="1030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5" name="Ellips 4" descr="Tårtdekoration">
            <a:extLst>
              <a:ext uri="{FF2B5EF4-FFF2-40B4-BE49-F238E27FC236}">
                <a16:creationId xmlns:a16="http://schemas.microsoft.com/office/drawing/2014/main" id="{8B8A546F-86E8-4F5D-BE9A-D85909FA3F21}"/>
              </a:ext>
            </a:extLst>
          </p:cNvPr>
          <p:cNvSpPr/>
          <p:nvPr userDrawn="1"/>
        </p:nvSpPr>
        <p:spPr>
          <a:xfrm>
            <a:off x="8667297" y="496114"/>
            <a:ext cx="2371939" cy="1030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6" name="Ellips 5" descr="Tårtdekoration">
            <a:extLst>
              <a:ext uri="{FF2B5EF4-FFF2-40B4-BE49-F238E27FC236}">
                <a16:creationId xmlns:a16="http://schemas.microsoft.com/office/drawing/2014/main" id="{D055F6EA-0A24-43EF-BB83-16E388916F15}"/>
              </a:ext>
            </a:extLst>
          </p:cNvPr>
          <p:cNvSpPr/>
          <p:nvPr userDrawn="1"/>
        </p:nvSpPr>
        <p:spPr>
          <a:xfrm>
            <a:off x="4910031" y="2107975"/>
            <a:ext cx="2371939" cy="10309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 name="Ellips 6" descr="Tårtdekoration">
            <a:extLst>
              <a:ext uri="{FF2B5EF4-FFF2-40B4-BE49-F238E27FC236}">
                <a16:creationId xmlns:a16="http://schemas.microsoft.com/office/drawing/2014/main" id="{6FE22477-CD9C-4AAF-921A-86FA111F78C0}"/>
              </a:ext>
            </a:extLst>
          </p:cNvPr>
          <p:cNvSpPr/>
          <p:nvPr userDrawn="1"/>
        </p:nvSpPr>
        <p:spPr>
          <a:xfrm>
            <a:off x="1142048" y="3717010"/>
            <a:ext cx="2371939" cy="10309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8" name="Ellips 7" descr="Tårtdekoration">
            <a:extLst>
              <a:ext uri="{FF2B5EF4-FFF2-40B4-BE49-F238E27FC236}">
                <a16:creationId xmlns:a16="http://schemas.microsoft.com/office/drawing/2014/main" id="{C0A5C437-A912-4B26-9A1E-54C62DF885E7}"/>
              </a:ext>
            </a:extLst>
          </p:cNvPr>
          <p:cNvSpPr/>
          <p:nvPr userDrawn="1"/>
        </p:nvSpPr>
        <p:spPr>
          <a:xfrm>
            <a:off x="8684253" y="3717010"/>
            <a:ext cx="2371939" cy="10309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9" name="Ellips 8" descr="Tårtdekoration">
            <a:extLst>
              <a:ext uri="{FF2B5EF4-FFF2-40B4-BE49-F238E27FC236}">
                <a16:creationId xmlns:a16="http://schemas.microsoft.com/office/drawing/2014/main" id="{F8051C9C-939E-478E-A81C-C47B745D7FE2}"/>
              </a:ext>
            </a:extLst>
          </p:cNvPr>
          <p:cNvSpPr/>
          <p:nvPr userDrawn="1"/>
        </p:nvSpPr>
        <p:spPr>
          <a:xfrm>
            <a:off x="4910031" y="5334293"/>
            <a:ext cx="2371939" cy="103098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4" name="Platshållare för bild 3">
            <a:extLst>
              <a:ext uri="{FF2B5EF4-FFF2-40B4-BE49-F238E27FC236}">
                <a16:creationId xmlns:a16="http://schemas.microsoft.com/office/drawing/2014/main" id="{8B08068F-6D7E-4931-BFC6-F300A65B4C1B}"/>
              </a:ext>
            </a:extLst>
          </p:cNvPr>
          <p:cNvSpPr>
            <a:spLocks noGrp="1"/>
          </p:cNvSpPr>
          <p:nvPr>
            <p:ph type="pic" sz="quarter" idx="31" hasCustomPrompt="1"/>
          </p:nvPr>
        </p:nvSpPr>
        <p:spPr>
          <a:xfrm>
            <a:off x="1269564" y="543108"/>
            <a:ext cx="2151529" cy="935182"/>
          </a:xfrm>
        </p:spPr>
        <p:txBody>
          <a:bodyPr rtlCol="0"/>
          <a:lstStyle>
            <a:lvl1pPr marL="0" indent="0">
              <a:buNone/>
              <a:defRPr sz="1569"/>
            </a:lvl1pPr>
          </a:lstStyle>
          <a:p>
            <a:pPr rtl="0"/>
            <a:r>
              <a:rPr lang="sv-SE" noProof="0"/>
              <a:t>Klicka på ikonen för att lägga till bild</a:t>
            </a:r>
          </a:p>
        </p:txBody>
      </p:sp>
      <p:sp>
        <p:nvSpPr>
          <p:cNvPr id="30" name="Platshållare för bild 3">
            <a:extLst>
              <a:ext uri="{FF2B5EF4-FFF2-40B4-BE49-F238E27FC236}">
                <a16:creationId xmlns:a16="http://schemas.microsoft.com/office/drawing/2014/main" id="{B73ABE97-D4D6-4115-9317-0B02ADC0F891}"/>
              </a:ext>
            </a:extLst>
          </p:cNvPr>
          <p:cNvSpPr>
            <a:spLocks noGrp="1"/>
          </p:cNvSpPr>
          <p:nvPr>
            <p:ph type="pic" sz="quarter" idx="32" hasCustomPrompt="1"/>
          </p:nvPr>
        </p:nvSpPr>
        <p:spPr>
          <a:xfrm>
            <a:off x="5030322" y="538288"/>
            <a:ext cx="2151529" cy="935182"/>
          </a:xfrm>
        </p:spPr>
        <p:txBody>
          <a:bodyPr rtlCol="0"/>
          <a:lstStyle>
            <a:lvl1pPr marL="0" indent="0">
              <a:buNone/>
              <a:defRPr sz="1569"/>
            </a:lvl1pPr>
          </a:lstStyle>
          <a:p>
            <a:pPr rtl="0"/>
            <a:r>
              <a:rPr lang="sv-SE" noProof="0"/>
              <a:t>Klicka på ikonen för att lägga till bild</a:t>
            </a:r>
          </a:p>
        </p:txBody>
      </p:sp>
      <p:sp>
        <p:nvSpPr>
          <p:cNvPr id="31" name="Platshållare för bild 3">
            <a:extLst>
              <a:ext uri="{FF2B5EF4-FFF2-40B4-BE49-F238E27FC236}">
                <a16:creationId xmlns:a16="http://schemas.microsoft.com/office/drawing/2014/main" id="{FF6814E3-9421-4BE5-8FB3-C61B01FB7AEF}"/>
              </a:ext>
            </a:extLst>
          </p:cNvPr>
          <p:cNvSpPr>
            <a:spLocks noGrp="1"/>
          </p:cNvSpPr>
          <p:nvPr>
            <p:ph type="pic" sz="quarter" idx="33" hasCustomPrompt="1"/>
          </p:nvPr>
        </p:nvSpPr>
        <p:spPr>
          <a:xfrm>
            <a:off x="8714245" y="554769"/>
            <a:ext cx="2151529" cy="935182"/>
          </a:xfrm>
        </p:spPr>
        <p:txBody>
          <a:bodyPr rtlCol="0"/>
          <a:lstStyle>
            <a:lvl1pPr marL="0" indent="0">
              <a:buNone/>
              <a:defRPr sz="1569"/>
            </a:lvl1pPr>
          </a:lstStyle>
          <a:p>
            <a:pPr rtl="0"/>
            <a:r>
              <a:rPr lang="sv-SE" noProof="0"/>
              <a:t>Klicka på ikonen för att lägga till bild</a:t>
            </a:r>
          </a:p>
        </p:txBody>
      </p:sp>
      <p:sp>
        <p:nvSpPr>
          <p:cNvPr id="32" name="Platshållare för bild 3">
            <a:extLst>
              <a:ext uri="{FF2B5EF4-FFF2-40B4-BE49-F238E27FC236}">
                <a16:creationId xmlns:a16="http://schemas.microsoft.com/office/drawing/2014/main" id="{15DC3D6F-66DF-4F42-96B5-41C76AAFAB74}"/>
              </a:ext>
            </a:extLst>
          </p:cNvPr>
          <p:cNvSpPr>
            <a:spLocks noGrp="1"/>
          </p:cNvSpPr>
          <p:nvPr>
            <p:ph type="pic" sz="quarter" idx="34" hasCustomPrompt="1"/>
          </p:nvPr>
        </p:nvSpPr>
        <p:spPr>
          <a:xfrm>
            <a:off x="1282154" y="2177926"/>
            <a:ext cx="2151529" cy="935182"/>
          </a:xfrm>
        </p:spPr>
        <p:txBody>
          <a:bodyPr rtlCol="0"/>
          <a:lstStyle>
            <a:lvl1pPr marL="0" indent="0">
              <a:buNone/>
              <a:defRPr sz="1569"/>
            </a:lvl1pPr>
          </a:lstStyle>
          <a:p>
            <a:pPr rtl="0"/>
            <a:r>
              <a:rPr lang="sv-SE" noProof="0"/>
              <a:t>Klicka på ikonen för att lägga till bild</a:t>
            </a:r>
          </a:p>
        </p:txBody>
      </p:sp>
      <p:sp>
        <p:nvSpPr>
          <p:cNvPr id="33" name="Platshållare för bild 3">
            <a:extLst>
              <a:ext uri="{FF2B5EF4-FFF2-40B4-BE49-F238E27FC236}">
                <a16:creationId xmlns:a16="http://schemas.microsoft.com/office/drawing/2014/main" id="{E86BEC81-EC88-4DE3-B516-B71567B8A23C}"/>
              </a:ext>
            </a:extLst>
          </p:cNvPr>
          <p:cNvSpPr>
            <a:spLocks noGrp="1"/>
          </p:cNvSpPr>
          <p:nvPr>
            <p:ph type="pic" sz="quarter" idx="35" hasCustomPrompt="1"/>
          </p:nvPr>
        </p:nvSpPr>
        <p:spPr>
          <a:xfrm>
            <a:off x="5067850" y="2173105"/>
            <a:ext cx="2151529" cy="935182"/>
          </a:xfrm>
        </p:spPr>
        <p:txBody>
          <a:bodyPr rtlCol="0"/>
          <a:lstStyle>
            <a:lvl1pPr marL="0" indent="0">
              <a:buNone/>
              <a:defRPr sz="1569"/>
            </a:lvl1pPr>
          </a:lstStyle>
          <a:p>
            <a:pPr rtl="0"/>
            <a:r>
              <a:rPr lang="sv-SE" noProof="0"/>
              <a:t>Klicka på ikonen för att lägga till bild</a:t>
            </a:r>
          </a:p>
        </p:txBody>
      </p:sp>
      <p:sp>
        <p:nvSpPr>
          <p:cNvPr id="34" name="Platshållare för bild 3">
            <a:extLst>
              <a:ext uri="{FF2B5EF4-FFF2-40B4-BE49-F238E27FC236}">
                <a16:creationId xmlns:a16="http://schemas.microsoft.com/office/drawing/2014/main" id="{C889B774-6784-4BA5-BC24-FB353B2D8BCC}"/>
              </a:ext>
            </a:extLst>
          </p:cNvPr>
          <p:cNvSpPr>
            <a:spLocks noGrp="1"/>
          </p:cNvSpPr>
          <p:nvPr>
            <p:ph type="pic" sz="quarter" idx="36" hasCustomPrompt="1"/>
          </p:nvPr>
        </p:nvSpPr>
        <p:spPr>
          <a:xfrm>
            <a:off x="8726821" y="2189586"/>
            <a:ext cx="2151529" cy="935182"/>
          </a:xfrm>
        </p:spPr>
        <p:txBody>
          <a:bodyPr rtlCol="0"/>
          <a:lstStyle>
            <a:lvl1pPr marL="0" indent="0">
              <a:buNone/>
              <a:defRPr sz="1569"/>
            </a:lvl1pPr>
          </a:lstStyle>
          <a:p>
            <a:pPr rtl="0"/>
            <a:r>
              <a:rPr lang="sv-SE" noProof="0"/>
              <a:t>Klicka på ikonen för att lägga till bild</a:t>
            </a:r>
          </a:p>
        </p:txBody>
      </p:sp>
      <p:sp>
        <p:nvSpPr>
          <p:cNvPr id="35" name="Platshållare för bild 3">
            <a:extLst>
              <a:ext uri="{FF2B5EF4-FFF2-40B4-BE49-F238E27FC236}">
                <a16:creationId xmlns:a16="http://schemas.microsoft.com/office/drawing/2014/main" id="{C3B09184-8F32-4625-9649-FBEE0AC70166}"/>
              </a:ext>
            </a:extLst>
          </p:cNvPr>
          <p:cNvSpPr>
            <a:spLocks noGrp="1"/>
          </p:cNvSpPr>
          <p:nvPr>
            <p:ph type="pic" sz="quarter" idx="37" hasCustomPrompt="1"/>
          </p:nvPr>
        </p:nvSpPr>
        <p:spPr>
          <a:xfrm>
            <a:off x="1282152" y="3774937"/>
            <a:ext cx="2151529" cy="935182"/>
          </a:xfrm>
        </p:spPr>
        <p:txBody>
          <a:bodyPr rtlCol="0"/>
          <a:lstStyle>
            <a:lvl1pPr marL="0" indent="0">
              <a:buNone/>
              <a:defRPr sz="1569"/>
            </a:lvl1pPr>
          </a:lstStyle>
          <a:p>
            <a:pPr rtl="0"/>
            <a:r>
              <a:rPr lang="sv-SE" noProof="0"/>
              <a:t>Klicka på ikonen för att lägga till bild</a:t>
            </a:r>
          </a:p>
        </p:txBody>
      </p:sp>
      <p:sp>
        <p:nvSpPr>
          <p:cNvPr id="36" name="Platshållare för bild 3">
            <a:extLst>
              <a:ext uri="{FF2B5EF4-FFF2-40B4-BE49-F238E27FC236}">
                <a16:creationId xmlns:a16="http://schemas.microsoft.com/office/drawing/2014/main" id="{B99EC3BF-38B9-4113-BB4D-8A3DB1FC70D6}"/>
              </a:ext>
            </a:extLst>
          </p:cNvPr>
          <p:cNvSpPr>
            <a:spLocks noGrp="1"/>
          </p:cNvSpPr>
          <p:nvPr>
            <p:ph type="pic" sz="quarter" idx="38" hasCustomPrompt="1"/>
          </p:nvPr>
        </p:nvSpPr>
        <p:spPr>
          <a:xfrm>
            <a:off x="5042905" y="3770117"/>
            <a:ext cx="2151529" cy="935182"/>
          </a:xfrm>
        </p:spPr>
        <p:txBody>
          <a:bodyPr rtlCol="0"/>
          <a:lstStyle>
            <a:lvl1pPr marL="0" indent="0">
              <a:buNone/>
              <a:defRPr sz="1569"/>
            </a:lvl1pPr>
          </a:lstStyle>
          <a:p>
            <a:pPr rtl="0"/>
            <a:r>
              <a:rPr lang="sv-SE" noProof="0"/>
              <a:t>Klicka på ikonen för att lägga till bild</a:t>
            </a:r>
          </a:p>
        </p:txBody>
      </p:sp>
      <p:sp>
        <p:nvSpPr>
          <p:cNvPr id="37" name="Platshållare för bild 3">
            <a:extLst>
              <a:ext uri="{FF2B5EF4-FFF2-40B4-BE49-F238E27FC236}">
                <a16:creationId xmlns:a16="http://schemas.microsoft.com/office/drawing/2014/main" id="{C8B955DC-4C89-4461-8E90-E5EAE4C822A8}"/>
              </a:ext>
            </a:extLst>
          </p:cNvPr>
          <p:cNvSpPr>
            <a:spLocks noGrp="1"/>
          </p:cNvSpPr>
          <p:nvPr>
            <p:ph type="pic" sz="quarter" idx="39" hasCustomPrompt="1"/>
          </p:nvPr>
        </p:nvSpPr>
        <p:spPr>
          <a:xfrm>
            <a:off x="8739291" y="3775660"/>
            <a:ext cx="2151529" cy="935182"/>
          </a:xfrm>
        </p:spPr>
        <p:txBody>
          <a:bodyPr rtlCol="0"/>
          <a:lstStyle>
            <a:lvl1pPr marL="0" indent="0">
              <a:buNone/>
              <a:defRPr sz="1569"/>
            </a:lvl1pPr>
          </a:lstStyle>
          <a:p>
            <a:pPr rtl="0"/>
            <a:r>
              <a:rPr lang="sv-SE" noProof="0"/>
              <a:t>Klicka på ikonen för att lägga till bild</a:t>
            </a:r>
          </a:p>
        </p:txBody>
      </p:sp>
      <p:sp>
        <p:nvSpPr>
          <p:cNvPr id="38" name="Platshållare för bild 3">
            <a:extLst>
              <a:ext uri="{FF2B5EF4-FFF2-40B4-BE49-F238E27FC236}">
                <a16:creationId xmlns:a16="http://schemas.microsoft.com/office/drawing/2014/main" id="{A20ACB0A-1966-4094-A12E-9A8B9AAEA1A5}"/>
              </a:ext>
            </a:extLst>
          </p:cNvPr>
          <p:cNvSpPr>
            <a:spLocks noGrp="1"/>
          </p:cNvSpPr>
          <p:nvPr>
            <p:ph type="pic" sz="quarter" idx="40" hasCustomPrompt="1"/>
          </p:nvPr>
        </p:nvSpPr>
        <p:spPr>
          <a:xfrm>
            <a:off x="1294731" y="5376942"/>
            <a:ext cx="2151529" cy="935182"/>
          </a:xfrm>
        </p:spPr>
        <p:txBody>
          <a:bodyPr rtlCol="0"/>
          <a:lstStyle>
            <a:lvl1pPr marL="0" indent="0">
              <a:buNone/>
              <a:defRPr sz="1569"/>
            </a:lvl1pPr>
          </a:lstStyle>
          <a:p>
            <a:pPr rtl="0"/>
            <a:r>
              <a:rPr lang="sv-SE" noProof="0"/>
              <a:t>Klicka på ikonen för att lägga till bild</a:t>
            </a:r>
          </a:p>
        </p:txBody>
      </p:sp>
      <p:sp>
        <p:nvSpPr>
          <p:cNvPr id="39" name="Platshållare för bild 3">
            <a:extLst>
              <a:ext uri="{FF2B5EF4-FFF2-40B4-BE49-F238E27FC236}">
                <a16:creationId xmlns:a16="http://schemas.microsoft.com/office/drawing/2014/main" id="{A0757AEB-7533-4BD4-8411-5F3F540358D4}"/>
              </a:ext>
            </a:extLst>
          </p:cNvPr>
          <p:cNvSpPr>
            <a:spLocks noGrp="1"/>
          </p:cNvSpPr>
          <p:nvPr>
            <p:ph type="pic" sz="quarter" idx="41" hasCustomPrompt="1"/>
          </p:nvPr>
        </p:nvSpPr>
        <p:spPr>
          <a:xfrm>
            <a:off x="5055489" y="5377542"/>
            <a:ext cx="2151529" cy="935182"/>
          </a:xfrm>
        </p:spPr>
        <p:txBody>
          <a:bodyPr rtlCol="0"/>
          <a:lstStyle>
            <a:lvl1pPr marL="0" indent="0">
              <a:buNone/>
              <a:defRPr sz="1569"/>
            </a:lvl1pPr>
          </a:lstStyle>
          <a:p>
            <a:pPr rtl="0"/>
            <a:r>
              <a:rPr lang="sv-SE" noProof="0"/>
              <a:t>Klicka på ikonen för att lägga till bild</a:t>
            </a:r>
          </a:p>
        </p:txBody>
      </p:sp>
      <p:sp>
        <p:nvSpPr>
          <p:cNvPr id="40" name="Platshållare för bild 3">
            <a:extLst>
              <a:ext uri="{FF2B5EF4-FFF2-40B4-BE49-F238E27FC236}">
                <a16:creationId xmlns:a16="http://schemas.microsoft.com/office/drawing/2014/main" id="{6385EAAA-B209-4D45-A644-2C5FCD3E85A5}"/>
              </a:ext>
            </a:extLst>
          </p:cNvPr>
          <p:cNvSpPr>
            <a:spLocks noGrp="1"/>
          </p:cNvSpPr>
          <p:nvPr>
            <p:ph type="pic" sz="quarter" idx="42" hasCustomPrompt="1"/>
          </p:nvPr>
        </p:nvSpPr>
        <p:spPr>
          <a:xfrm>
            <a:off x="8764344" y="5383085"/>
            <a:ext cx="2151529" cy="935182"/>
          </a:xfrm>
        </p:spPr>
        <p:txBody>
          <a:bodyPr rtlCol="0"/>
          <a:lstStyle>
            <a:lvl1pPr marL="0" indent="0">
              <a:buNone/>
              <a:defRPr sz="1569"/>
            </a:lvl1pPr>
          </a:lstStyle>
          <a:p>
            <a:pPr rtl="0"/>
            <a:r>
              <a:rPr lang="sv-SE" noProof="0"/>
              <a:t>Klicka på ikonen för att lägga till bild</a:t>
            </a:r>
          </a:p>
        </p:txBody>
      </p:sp>
    </p:spTree>
    <p:extLst>
      <p:ext uri="{BB962C8B-B14F-4D97-AF65-F5344CB8AC3E}">
        <p14:creationId xmlns:p14="http://schemas.microsoft.com/office/powerpoint/2010/main" val="917736964"/>
      </p:ext>
    </p:extLst>
  </p:cSld>
  <p:clrMapOvr>
    <a:masterClrMapping/>
  </p:clrMapOvr>
  <p:extLst>
    <p:ext uri="{DCECCB84-F9BA-43D5-87BE-67443E8EF086}">
      <p15:sldGuideLst xmlns:p15="http://schemas.microsoft.com/office/powerpoint/2012/main">
        <p15:guide id="12" orient="horz" pos="936">
          <p15:clr>
            <a:srgbClr val="FBAE40"/>
          </p15:clr>
        </p15:guide>
        <p15:guide id="13" orient="horz" pos="2424">
          <p15:clr>
            <a:srgbClr val="FBAE40"/>
          </p15:clr>
        </p15:guide>
        <p15:guide id="14" orient="horz" pos="3912">
          <p15:clr>
            <a:srgbClr val="FBAE40"/>
          </p15:clr>
        </p15:guide>
        <p15:guide id="15" orient="horz" pos="5400">
          <p15:clr>
            <a:srgbClr val="FBAE40"/>
          </p15:clr>
        </p15:guide>
        <p15:guide id="16" pos="2153">
          <p15:clr>
            <a:srgbClr val="FBAE40"/>
          </p15:clr>
        </p15:guide>
        <p15:guide id="17" pos="9111">
          <p15:clr>
            <a:srgbClr val="FBAE40"/>
          </p15:clr>
        </p15:guide>
        <p15:guide id="18"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39619266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sv-SE"/>
              <a:t>Klicka här för att ändra mall för rubrikformat</a:t>
            </a:r>
            <a:endParaRPr lang="en-US"/>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79711747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63586927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sv-SE"/>
              <a:t>Klicka här för att ändra mall för rubrikformat</a:t>
            </a:r>
            <a:endParaRPr lang="en-US"/>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2022-06-08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79535321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sv-SE"/>
              <a:t>Klicka här för att ändra mall för rubrikformat</a:t>
            </a:r>
            <a:endParaRPr lang="en-US"/>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517961DE-70CA-1949-9072-9D2A38C11419}" type="datetime1">
              <a:rPr lang="sv-SE" smtClean="0"/>
              <a:t>2022-06-08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03774697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sv-SE"/>
              <a:t>Klicka här för att ändra mall för rubrikformat</a:t>
            </a:r>
            <a:endParaRPr lang="en-US"/>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517961DE-70CA-1949-9072-9D2A38C11419}" type="datetime1">
              <a:rPr lang="sv-SE" smtClean="0"/>
              <a:t>2022-06-08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114795521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517961DE-70CA-1949-9072-9D2A38C11419}" type="datetime1">
              <a:rPr lang="sv-SE" smtClean="0"/>
              <a:t>2022-06-08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108004284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517961DE-70CA-1949-9072-9D2A38C11419}" type="datetime1">
              <a:rPr lang="sv-SE" smtClean="0"/>
              <a:t>2022-06-08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78249060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80095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56218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ggdecor">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3431C119-6034-45F4-ADFE-6193DF0F57E8}"/>
              </a:ext>
            </a:extLst>
          </p:cNvPr>
          <p:cNvSpPr/>
          <p:nvPr/>
        </p:nvSpPr>
        <p:spPr>
          <a:xfrm>
            <a:off x="6282122" y="661697"/>
            <a:ext cx="5737412" cy="2493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8" name="Ellips 7">
            <a:extLst>
              <a:ext uri="{FF2B5EF4-FFF2-40B4-BE49-F238E27FC236}">
                <a16:creationId xmlns:a16="http://schemas.microsoft.com/office/drawing/2014/main" id="{209664A7-F890-49FE-9487-D0CC8F2FD740}"/>
              </a:ext>
            </a:extLst>
          </p:cNvPr>
          <p:cNvSpPr/>
          <p:nvPr/>
        </p:nvSpPr>
        <p:spPr>
          <a:xfrm>
            <a:off x="186466" y="671311"/>
            <a:ext cx="5737412" cy="2493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9" name="Ellips 18">
            <a:extLst>
              <a:ext uri="{FF2B5EF4-FFF2-40B4-BE49-F238E27FC236}">
                <a16:creationId xmlns:a16="http://schemas.microsoft.com/office/drawing/2014/main" id="{A3A32B2F-7CE6-4D88-B5A6-6A896D5BA429}"/>
              </a:ext>
            </a:extLst>
          </p:cNvPr>
          <p:cNvSpPr/>
          <p:nvPr/>
        </p:nvSpPr>
        <p:spPr>
          <a:xfrm>
            <a:off x="192216" y="3582844"/>
            <a:ext cx="5737412" cy="24938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 name="Ellips 20">
            <a:extLst>
              <a:ext uri="{FF2B5EF4-FFF2-40B4-BE49-F238E27FC236}">
                <a16:creationId xmlns:a16="http://schemas.microsoft.com/office/drawing/2014/main" id="{E90C12A0-A5B1-495E-96F2-B88BB8DBB580}"/>
              </a:ext>
            </a:extLst>
          </p:cNvPr>
          <p:cNvSpPr/>
          <p:nvPr/>
        </p:nvSpPr>
        <p:spPr>
          <a:xfrm>
            <a:off x="6262372" y="3573230"/>
            <a:ext cx="5737412" cy="24938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 name="Rubrik 1">
            <a:extLst>
              <a:ext uri="{FF2B5EF4-FFF2-40B4-BE49-F238E27FC236}">
                <a16:creationId xmlns:a16="http://schemas.microsoft.com/office/drawing/2014/main" id="{AE5E9DEA-4B96-4BAF-8334-2950A543955A}"/>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3" name="Ellips 2">
            <a:extLst>
              <a:ext uri="{FF2B5EF4-FFF2-40B4-BE49-F238E27FC236}">
                <a16:creationId xmlns:a16="http://schemas.microsoft.com/office/drawing/2014/main" id="{561ABDF0-AF5C-4F03-9F37-DC638C57A821}"/>
              </a:ext>
            </a:extLst>
          </p:cNvPr>
          <p:cNvSpPr/>
          <p:nvPr userDrawn="1"/>
        </p:nvSpPr>
        <p:spPr>
          <a:xfrm>
            <a:off x="621428" y="860372"/>
            <a:ext cx="4867490" cy="2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5" name="Ellips 4">
            <a:extLst>
              <a:ext uri="{FF2B5EF4-FFF2-40B4-BE49-F238E27FC236}">
                <a16:creationId xmlns:a16="http://schemas.microsoft.com/office/drawing/2014/main" id="{574531C5-35B0-41CC-BA8C-D7AF01543FBD}"/>
              </a:ext>
            </a:extLst>
          </p:cNvPr>
          <p:cNvSpPr/>
          <p:nvPr userDrawn="1"/>
        </p:nvSpPr>
        <p:spPr>
          <a:xfrm>
            <a:off x="627179" y="3771905"/>
            <a:ext cx="4867490" cy="2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2" name="Platshållare för bild 11">
            <a:extLst>
              <a:ext uri="{FF2B5EF4-FFF2-40B4-BE49-F238E27FC236}">
                <a16:creationId xmlns:a16="http://schemas.microsoft.com/office/drawing/2014/main" id="{42F98E0E-7DCC-45C6-AD9B-2745A1DC8A28}"/>
              </a:ext>
            </a:extLst>
          </p:cNvPr>
          <p:cNvSpPr>
            <a:spLocks noGrp="1"/>
          </p:cNvSpPr>
          <p:nvPr>
            <p:ph type="pic" sz="quarter" idx="10" hasCustomPrompt="1"/>
          </p:nvPr>
        </p:nvSpPr>
        <p:spPr>
          <a:xfrm>
            <a:off x="898993" y="987060"/>
            <a:ext cx="4303059" cy="1870364"/>
          </a:xfrm>
        </p:spPr>
        <p:txBody>
          <a:bodyPr rtlCol="0"/>
          <a:lstStyle>
            <a:lvl1pPr marL="0" indent="0" algn="ctr">
              <a:buNone/>
              <a:defRPr/>
            </a:lvl1pPr>
          </a:lstStyle>
          <a:p>
            <a:pPr rtl="0"/>
            <a:r>
              <a:rPr lang="sv-SE" noProof="0"/>
              <a:t>Klicka på ikonen för att lägga till bild</a:t>
            </a:r>
          </a:p>
        </p:txBody>
      </p:sp>
      <p:sp>
        <p:nvSpPr>
          <p:cNvPr id="13" name="Platshållare för bild 11">
            <a:extLst>
              <a:ext uri="{FF2B5EF4-FFF2-40B4-BE49-F238E27FC236}">
                <a16:creationId xmlns:a16="http://schemas.microsoft.com/office/drawing/2014/main" id="{51F1A92B-0371-48C3-873A-1ADD42679E71}"/>
              </a:ext>
            </a:extLst>
          </p:cNvPr>
          <p:cNvSpPr>
            <a:spLocks noGrp="1"/>
          </p:cNvSpPr>
          <p:nvPr>
            <p:ph type="pic" sz="quarter" idx="11" hasCustomPrompt="1"/>
          </p:nvPr>
        </p:nvSpPr>
        <p:spPr>
          <a:xfrm>
            <a:off x="7005592" y="983038"/>
            <a:ext cx="4303059" cy="1870364"/>
          </a:xfrm>
        </p:spPr>
        <p:txBody>
          <a:bodyPr rtlCol="0"/>
          <a:lstStyle>
            <a:lvl1pPr marL="0" indent="0" algn="ctr">
              <a:buNone/>
              <a:defRPr/>
            </a:lvl1pPr>
          </a:lstStyle>
          <a:p>
            <a:pPr rtl="0"/>
            <a:r>
              <a:rPr lang="sv-SE" noProof="0"/>
              <a:t>Klicka på ikonen för att lägga till bild</a:t>
            </a:r>
          </a:p>
        </p:txBody>
      </p:sp>
      <p:sp>
        <p:nvSpPr>
          <p:cNvPr id="14" name="Platshållare för bild 11">
            <a:extLst>
              <a:ext uri="{FF2B5EF4-FFF2-40B4-BE49-F238E27FC236}">
                <a16:creationId xmlns:a16="http://schemas.microsoft.com/office/drawing/2014/main" id="{476E35B1-649D-48BD-86A1-46480400ECF9}"/>
              </a:ext>
            </a:extLst>
          </p:cNvPr>
          <p:cNvSpPr>
            <a:spLocks noGrp="1"/>
          </p:cNvSpPr>
          <p:nvPr>
            <p:ph type="pic" sz="quarter" idx="12" hasCustomPrompt="1"/>
          </p:nvPr>
        </p:nvSpPr>
        <p:spPr>
          <a:xfrm>
            <a:off x="873826" y="3912926"/>
            <a:ext cx="4303059" cy="1870364"/>
          </a:xfrm>
        </p:spPr>
        <p:txBody>
          <a:bodyPr rtlCol="0"/>
          <a:lstStyle>
            <a:lvl1pPr marL="0" indent="0" algn="ctr">
              <a:buNone/>
              <a:defRPr/>
            </a:lvl1pPr>
          </a:lstStyle>
          <a:p>
            <a:pPr rtl="0"/>
            <a:r>
              <a:rPr lang="sv-SE" noProof="0"/>
              <a:t>Klicka på ikonen för att lägga till bild</a:t>
            </a:r>
          </a:p>
        </p:txBody>
      </p:sp>
      <p:sp>
        <p:nvSpPr>
          <p:cNvPr id="15" name="Platshållare för bild 11">
            <a:extLst>
              <a:ext uri="{FF2B5EF4-FFF2-40B4-BE49-F238E27FC236}">
                <a16:creationId xmlns:a16="http://schemas.microsoft.com/office/drawing/2014/main" id="{94D20671-B89A-400B-B175-2B9E78CC7B38}"/>
              </a:ext>
            </a:extLst>
          </p:cNvPr>
          <p:cNvSpPr>
            <a:spLocks noGrp="1"/>
          </p:cNvSpPr>
          <p:nvPr>
            <p:ph type="pic" sz="quarter" idx="13" hasCustomPrompt="1"/>
          </p:nvPr>
        </p:nvSpPr>
        <p:spPr>
          <a:xfrm>
            <a:off x="6999299" y="3900701"/>
            <a:ext cx="4303059" cy="1870364"/>
          </a:xfrm>
        </p:spPr>
        <p:txBody>
          <a:bodyPr rtlCol="0"/>
          <a:lstStyle>
            <a:lvl1pPr marL="0" indent="0" algn="ctr">
              <a:buNone/>
              <a:defRPr/>
            </a:lvl1pPr>
          </a:lstStyle>
          <a:p>
            <a:pPr rtl="0"/>
            <a:r>
              <a:rPr lang="sv-SE" noProof="0"/>
              <a:t>Klicka på ikonen för att lägga till bild</a:t>
            </a:r>
          </a:p>
        </p:txBody>
      </p:sp>
      <p:pic>
        <p:nvPicPr>
          <p:cNvPr id="16" name="Grafik 15">
            <a:extLst>
              <a:ext uri="{FF2B5EF4-FFF2-40B4-BE49-F238E27FC236}">
                <a16:creationId xmlns:a16="http://schemas.microsoft.com/office/drawing/2014/main" id="{E0D41E6A-CF15-4A41-B4D2-437474EED9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7313391" y="1421326"/>
            <a:ext cx="290044" cy="130137"/>
          </a:xfrm>
          <a:prstGeom prst="rect">
            <a:avLst/>
          </a:prstGeom>
        </p:spPr>
      </p:pic>
      <p:pic>
        <p:nvPicPr>
          <p:cNvPr id="17" name="Grafik 16">
            <a:extLst>
              <a:ext uri="{FF2B5EF4-FFF2-40B4-BE49-F238E27FC236}">
                <a16:creationId xmlns:a16="http://schemas.microsoft.com/office/drawing/2014/main" id="{EC94B4F6-266D-4E71-AB30-D28D97D1E8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9527386" y="988575"/>
            <a:ext cx="71716" cy="31172"/>
          </a:xfrm>
          <a:prstGeom prst="rect">
            <a:avLst/>
          </a:prstGeom>
        </p:spPr>
      </p:pic>
      <p:pic>
        <p:nvPicPr>
          <p:cNvPr id="18" name="Grafik 17">
            <a:extLst>
              <a:ext uri="{FF2B5EF4-FFF2-40B4-BE49-F238E27FC236}">
                <a16:creationId xmlns:a16="http://schemas.microsoft.com/office/drawing/2014/main" id="{E3066301-5A1A-4729-94A4-4D07A9D905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152697">
            <a:off x="8062951" y="1263350"/>
            <a:ext cx="158587" cy="99567"/>
          </a:xfrm>
          <a:prstGeom prst="rect">
            <a:avLst/>
          </a:prstGeom>
        </p:spPr>
      </p:pic>
      <p:pic>
        <p:nvPicPr>
          <p:cNvPr id="20" name="Grafik 19">
            <a:extLst>
              <a:ext uri="{FF2B5EF4-FFF2-40B4-BE49-F238E27FC236}">
                <a16:creationId xmlns:a16="http://schemas.microsoft.com/office/drawing/2014/main" id="{A9367B28-4B4C-4206-BAFC-4AC24C386F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927780" y="1397481"/>
            <a:ext cx="71716" cy="31172"/>
          </a:xfrm>
          <a:prstGeom prst="rect">
            <a:avLst/>
          </a:prstGeom>
        </p:spPr>
      </p:pic>
      <p:pic>
        <p:nvPicPr>
          <p:cNvPr id="22" name="Grafik 21">
            <a:extLst>
              <a:ext uri="{FF2B5EF4-FFF2-40B4-BE49-F238E27FC236}">
                <a16:creationId xmlns:a16="http://schemas.microsoft.com/office/drawing/2014/main" id="{3DF13BA9-9FEF-4F43-AA46-80F451845A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8630200" y="994541"/>
            <a:ext cx="354950" cy="159260"/>
          </a:xfrm>
          <a:prstGeom prst="rect">
            <a:avLst/>
          </a:prstGeom>
        </p:spPr>
      </p:pic>
      <p:pic>
        <p:nvPicPr>
          <p:cNvPr id="23" name="Grafik 22">
            <a:extLst>
              <a:ext uri="{FF2B5EF4-FFF2-40B4-BE49-F238E27FC236}">
                <a16:creationId xmlns:a16="http://schemas.microsoft.com/office/drawing/2014/main" id="{E987C67F-DD2A-4876-98F2-9380DC7750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107540" y="1022775"/>
            <a:ext cx="71716" cy="31172"/>
          </a:xfrm>
          <a:prstGeom prst="rect">
            <a:avLst/>
          </a:prstGeom>
        </p:spPr>
      </p:pic>
      <p:pic>
        <p:nvPicPr>
          <p:cNvPr id="24" name="Grafik 23">
            <a:extLst>
              <a:ext uri="{FF2B5EF4-FFF2-40B4-BE49-F238E27FC236}">
                <a16:creationId xmlns:a16="http://schemas.microsoft.com/office/drawing/2014/main" id="{EB28612C-4280-4C02-BF86-3AC9F379E7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023707" y="1789590"/>
            <a:ext cx="71716" cy="31172"/>
          </a:xfrm>
          <a:prstGeom prst="rect">
            <a:avLst/>
          </a:prstGeom>
        </p:spPr>
      </p:pic>
      <p:pic>
        <p:nvPicPr>
          <p:cNvPr id="25" name="Grafik 24">
            <a:extLst>
              <a:ext uri="{FF2B5EF4-FFF2-40B4-BE49-F238E27FC236}">
                <a16:creationId xmlns:a16="http://schemas.microsoft.com/office/drawing/2014/main" id="{E4C71FDD-45E5-459C-BA5C-436F0BFA8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7472981" y="4453918"/>
            <a:ext cx="290044" cy="130137"/>
          </a:xfrm>
          <a:prstGeom prst="rect">
            <a:avLst/>
          </a:prstGeom>
        </p:spPr>
      </p:pic>
      <p:pic>
        <p:nvPicPr>
          <p:cNvPr id="26" name="Grafik 25">
            <a:extLst>
              <a:ext uri="{FF2B5EF4-FFF2-40B4-BE49-F238E27FC236}">
                <a16:creationId xmlns:a16="http://schemas.microsoft.com/office/drawing/2014/main" id="{FA419AE2-69BD-415D-B28A-FB9A764B20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9332078" y="3910580"/>
            <a:ext cx="71716" cy="31172"/>
          </a:xfrm>
          <a:prstGeom prst="rect">
            <a:avLst/>
          </a:prstGeom>
        </p:spPr>
      </p:pic>
      <p:pic>
        <p:nvPicPr>
          <p:cNvPr id="27" name="Grafik 26">
            <a:extLst>
              <a:ext uri="{FF2B5EF4-FFF2-40B4-BE49-F238E27FC236}">
                <a16:creationId xmlns:a16="http://schemas.microsoft.com/office/drawing/2014/main" id="{A8B3E5CC-FCE0-4E1D-B913-A129841FDD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152697">
            <a:off x="7867643" y="4185356"/>
            <a:ext cx="158587" cy="99567"/>
          </a:xfrm>
          <a:prstGeom prst="rect">
            <a:avLst/>
          </a:prstGeom>
        </p:spPr>
      </p:pic>
      <p:pic>
        <p:nvPicPr>
          <p:cNvPr id="28" name="Grafik 27">
            <a:extLst>
              <a:ext uri="{FF2B5EF4-FFF2-40B4-BE49-F238E27FC236}">
                <a16:creationId xmlns:a16="http://schemas.microsoft.com/office/drawing/2014/main" id="{E7197756-DDB8-4BF5-827A-37A83865F3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732471" y="4319487"/>
            <a:ext cx="71716" cy="31172"/>
          </a:xfrm>
          <a:prstGeom prst="rect">
            <a:avLst/>
          </a:prstGeom>
        </p:spPr>
      </p:pic>
      <p:pic>
        <p:nvPicPr>
          <p:cNvPr id="29" name="Grafik 28">
            <a:extLst>
              <a:ext uri="{FF2B5EF4-FFF2-40B4-BE49-F238E27FC236}">
                <a16:creationId xmlns:a16="http://schemas.microsoft.com/office/drawing/2014/main" id="{970F4CAF-E77D-44E5-8E0C-0CEE20615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8434892" y="3916547"/>
            <a:ext cx="354950" cy="159260"/>
          </a:xfrm>
          <a:prstGeom prst="rect">
            <a:avLst/>
          </a:prstGeom>
        </p:spPr>
      </p:pic>
      <p:pic>
        <p:nvPicPr>
          <p:cNvPr id="30" name="Grafik 29">
            <a:extLst>
              <a:ext uri="{FF2B5EF4-FFF2-40B4-BE49-F238E27FC236}">
                <a16:creationId xmlns:a16="http://schemas.microsoft.com/office/drawing/2014/main" id="{35B17E64-27AD-489D-A743-0EB85DE40A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912232" y="3944782"/>
            <a:ext cx="71716" cy="31172"/>
          </a:xfrm>
          <a:prstGeom prst="rect">
            <a:avLst/>
          </a:prstGeom>
        </p:spPr>
      </p:pic>
      <p:pic>
        <p:nvPicPr>
          <p:cNvPr id="31" name="Grafik 30">
            <a:extLst>
              <a:ext uri="{FF2B5EF4-FFF2-40B4-BE49-F238E27FC236}">
                <a16:creationId xmlns:a16="http://schemas.microsoft.com/office/drawing/2014/main" id="{DCDE551A-7BCD-40F6-B1D8-9AF7984D57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6828399" y="4711596"/>
            <a:ext cx="71716" cy="31172"/>
          </a:xfrm>
          <a:prstGeom prst="rect">
            <a:avLst/>
          </a:prstGeom>
        </p:spPr>
      </p:pic>
      <p:pic>
        <p:nvPicPr>
          <p:cNvPr id="32" name="Grafik 31">
            <a:extLst>
              <a:ext uri="{FF2B5EF4-FFF2-40B4-BE49-F238E27FC236}">
                <a16:creationId xmlns:a16="http://schemas.microsoft.com/office/drawing/2014/main" id="{55C28615-B255-40A4-8C08-67CC3D3145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223621" y="4289341"/>
            <a:ext cx="71716" cy="31172"/>
          </a:xfrm>
          <a:prstGeom prst="rect">
            <a:avLst/>
          </a:prstGeom>
        </p:spPr>
      </p:pic>
    </p:spTree>
    <p:extLst>
      <p:ext uri="{BB962C8B-B14F-4D97-AF65-F5344CB8AC3E}">
        <p14:creationId xmlns:p14="http://schemas.microsoft.com/office/powerpoint/2010/main" val="3847938498"/>
      </p:ext>
    </p:extLst>
  </p:cSld>
  <p:clrMapOvr>
    <a:masterClrMapping/>
  </p:clrMapOvr>
  <p:extLst>
    <p:ext uri="{DCECCB84-F9BA-43D5-87BE-67443E8EF086}">
      <p15:sldGuideLst xmlns:p15="http://schemas.microsoft.com/office/powerpoint/2012/main">
        <p15:guide id="7" orient="horz" pos="6240">
          <p15:clr>
            <a:srgbClr val="FBAE40"/>
          </p15:clr>
        </p15:guide>
        <p15:guide id="8" orient="horz" pos="1776">
          <p15:clr>
            <a:srgbClr val="FBAE40"/>
          </p15:clr>
        </p15:guide>
        <p15:guide id="9" orient="horz" pos="4464">
          <p15:clr>
            <a:srgbClr val="FBAE40"/>
          </p15:clr>
        </p15:guide>
        <p15:guide id="10" pos="2816">
          <p15:clr>
            <a:srgbClr val="FBAE40"/>
          </p15:clr>
        </p15:guide>
        <p15:guide id="11" pos="84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648714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67176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39844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09803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408391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618939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54FDF1CD-B904-455A-A7B7-1FE56BA26836}"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184611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FDF1CD-B904-455A-A7B7-1FE56BA26836}"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3611980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54FDF1CD-B904-455A-A7B7-1FE56BA26836}"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3353671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4FDF1CD-B904-455A-A7B7-1FE56BA26836}" type="datetimeFigureOut">
              <a:rPr lang="sv-SE" smtClean="0"/>
              <a:t>2022-06-08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14734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laceringskort">
    <p:spTree>
      <p:nvGrpSpPr>
        <p:cNvPr id="1" name=""/>
        <p:cNvGrpSpPr/>
        <p:nvPr/>
      </p:nvGrpSpPr>
      <p:grpSpPr>
        <a:xfrm>
          <a:off x="0" y="0"/>
          <a:ext cx="0" cy="0"/>
          <a:chOff x="0" y="0"/>
          <a:chExt cx="0" cy="0"/>
        </a:xfrm>
      </p:grpSpPr>
      <p:sp>
        <p:nvSpPr>
          <p:cNvPr id="209" name="Rektangulär 208">
            <a:extLst>
              <a:ext uri="{FF2B5EF4-FFF2-40B4-BE49-F238E27FC236}">
                <a16:creationId xmlns:a16="http://schemas.microsoft.com/office/drawing/2014/main" id="{AC2B773C-DEDA-4581-8B15-D23922C399E9}"/>
              </a:ext>
            </a:extLst>
          </p:cNvPr>
          <p:cNvSpPr/>
          <p:nvPr userDrawn="1"/>
        </p:nvSpPr>
        <p:spPr>
          <a:xfrm>
            <a:off x="717177" y="2057400"/>
            <a:ext cx="5020235" cy="123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0" name="Rektangulär 209">
            <a:extLst>
              <a:ext uri="{FF2B5EF4-FFF2-40B4-BE49-F238E27FC236}">
                <a16:creationId xmlns:a16="http://schemas.microsoft.com/office/drawing/2014/main" id="{0CF17198-3B93-45CE-A98E-E3662773BDAD}"/>
              </a:ext>
            </a:extLst>
          </p:cNvPr>
          <p:cNvSpPr/>
          <p:nvPr userDrawn="1"/>
        </p:nvSpPr>
        <p:spPr>
          <a:xfrm>
            <a:off x="717177" y="5159086"/>
            <a:ext cx="5020235" cy="12365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1" name="Rektangulär 210">
            <a:extLst>
              <a:ext uri="{FF2B5EF4-FFF2-40B4-BE49-F238E27FC236}">
                <a16:creationId xmlns:a16="http://schemas.microsoft.com/office/drawing/2014/main" id="{7500C41B-8887-4D30-8939-7DB4F15CA02D}"/>
              </a:ext>
            </a:extLst>
          </p:cNvPr>
          <p:cNvSpPr/>
          <p:nvPr userDrawn="1"/>
        </p:nvSpPr>
        <p:spPr>
          <a:xfrm>
            <a:off x="6468003" y="5159086"/>
            <a:ext cx="5020235" cy="123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2" name="Rektangulär 211">
            <a:extLst>
              <a:ext uri="{FF2B5EF4-FFF2-40B4-BE49-F238E27FC236}">
                <a16:creationId xmlns:a16="http://schemas.microsoft.com/office/drawing/2014/main" id="{EC438C43-8F8B-44CF-8753-8CE0D616E2CB}"/>
              </a:ext>
            </a:extLst>
          </p:cNvPr>
          <p:cNvSpPr/>
          <p:nvPr userDrawn="1"/>
        </p:nvSpPr>
        <p:spPr>
          <a:xfrm>
            <a:off x="6454592" y="2057400"/>
            <a:ext cx="5020235" cy="12365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5" name="Rektangulär 204">
            <a:extLst>
              <a:ext uri="{FF2B5EF4-FFF2-40B4-BE49-F238E27FC236}">
                <a16:creationId xmlns:a16="http://schemas.microsoft.com/office/drawing/2014/main" id="{233C7419-B2F1-44D7-A3A7-CB8AB94E9FCE}"/>
              </a:ext>
            </a:extLst>
          </p:cNvPr>
          <p:cNvSpPr/>
          <p:nvPr userDrawn="1"/>
        </p:nvSpPr>
        <p:spPr>
          <a:xfrm>
            <a:off x="6454592" y="794906"/>
            <a:ext cx="5020235" cy="1286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6" name="Rektangulär 205">
            <a:extLst>
              <a:ext uri="{FF2B5EF4-FFF2-40B4-BE49-F238E27FC236}">
                <a16:creationId xmlns:a16="http://schemas.microsoft.com/office/drawing/2014/main" id="{86AF61A7-BD91-44CA-BD74-1033ECC14BFE}"/>
              </a:ext>
            </a:extLst>
          </p:cNvPr>
          <p:cNvSpPr/>
          <p:nvPr userDrawn="1"/>
        </p:nvSpPr>
        <p:spPr>
          <a:xfrm>
            <a:off x="717177" y="794906"/>
            <a:ext cx="5020235" cy="128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7" name="Rektangulär 206">
            <a:extLst>
              <a:ext uri="{FF2B5EF4-FFF2-40B4-BE49-F238E27FC236}">
                <a16:creationId xmlns:a16="http://schemas.microsoft.com/office/drawing/2014/main" id="{C8AF5832-47CC-42E1-8DDD-37FE59545A4C}"/>
              </a:ext>
            </a:extLst>
          </p:cNvPr>
          <p:cNvSpPr/>
          <p:nvPr userDrawn="1"/>
        </p:nvSpPr>
        <p:spPr>
          <a:xfrm>
            <a:off x="717177" y="3896592"/>
            <a:ext cx="5020235" cy="1286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8" name="Rektangulär 207">
            <a:extLst>
              <a:ext uri="{FF2B5EF4-FFF2-40B4-BE49-F238E27FC236}">
                <a16:creationId xmlns:a16="http://schemas.microsoft.com/office/drawing/2014/main" id="{1B302854-CBBC-4731-9686-1D3B4DE42247}"/>
              </a:ext>
            </a:extLst>
          </p:cNvPr>
          <p:cNvSpPr/>
          <p:nvPr userDrawn="1"/>
        </p:nvSpPr>
        <p:spPr>
          <a:xfrm>
            <a:off x="6468003" y="3896592"/>
            <a:ext cx="5020235" cy="128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56" name="Platshållare för text 6">
            <a:extLst>
              <a:ext uri="{FF2B5EF4-FFF2-40B4-BE49-F238E27FC236}">
                <a16:creationId xmlns:a16="http://schemas.microsoft.com/office/drawing/2014/main" id="{1343B0B7-F0BA-4733-BF77-22120AE67BC6}"/>
              </a:ext>
            </a:extLst>
          </p:cNvPr>
          <p:cNvSpPr>
            <a:spLocks noGrp="1"/>
          </p:cNvSpPr>
          <p:nvPr>
            <p:ph type="body" sz="quarter" idx="80" hasCustomPrompt="1"/>
          </p:nvPr>
        </p:nvSpPr>
        <p:spPr>
          <a:xfrm>
            <a:off x="1306883" y="5567875"/>
            <a:ext cx="3872753" cy="313290"/>
          </a:xfrm>
        </p:spPr>
        <p:txBody>
          <a:bodyPr rtlCol="0" anchor="ctr"/>
          <a:lstStyle>
            <a:lvl1pPr marL="0" indent="0" algn="ctr">
              <a:buNone/>
              <a:defRPr sz="3137" b="1" spc="0">
                <a:solidFill>
                  <a:schemeClr val="accent1"/>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57" name="Platshållare för text 6">
            <a:extLst>
              <a:ext uri="{FF2B5EF4-FFF2-40B4-BE49-F238E27FC236}">
                <a16:creationId xmlns:a16="http://schemas.microsoft.com/office/drawing/2014/main" id="{0999E09F-B090-4747-9B26-520319D7CE21}"/>
              </a:ext>
            </a:extLst>
          </p:cNvPr>
          <p:cNvSpPr>
            <a:spLocks noGrp="1"/>
          </p:cNvSpPr>
          <p:nvPr>
            <p:ph type="body" sz="quarter" idx="81" hasCustomPrompt="1"/>
          </p:nvPr>
        </p:nvSpPr>
        <p:spPr>
          <a:xfrm>
            <a:off x="1307843" y="5966385"/>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158" name="Platshållare för text 6">
            <a:extLst>
              <a:ext uri="{FF2B5EF4-FFF2-40B4-BE49-F238E27FC236}">
                <a16:creationId xmlns:a16="http://schemas.microsoft.com/office/drawing/2014/main" id="{5FE4F53F-3B46-484F-8601-3C9F14690B35}"/>
              </a:ext>
            </a:extLst>
          </p:cNvPr>
          <p:cNvSpPr>
            <a:spLocks noGrp="1"/>
          </p:cNvSpPr>
          <p:nvPr>
            <p:ph type="body" sz="quarter" idx="82" hasCustomPrompt="1"/>
          </p:nvPr>
        </p:nvSpPr>
        <p:spPr>
          <a:xfrm>
            <a:off x="7029346" y="5568083"/>
            <a:ext cx="3872753" cy="313290"/>
          </a:xfrm>
        </p:spPr>
        <p:txBody>
          <a:bodyPr rtlCol="0" anchor="ctr"/>
          <a:lstStyle>
            <a:lvl1pPr marL="0" indent="0" algn="ctr">
              <a:buNone/>
              <a:defRPr sz="3137" b="1" spc="0">
                <a:solidFill>
                  <a:schemeClr val="accent4"/>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59" name="Platshållare för text 6">
            <a:extLst>
              <a:ext uri="{FF2B5EF4-FFF2-40B4-BE49-F238E27FC236}">
                <a16:creationId xmlns:a16="http://schemas.microsoft.com/office/drawing/2014/main" id="{376FB709-FDA0-4032-B545-8532ABBF96EA}"/>
              </a:ext>
            </a:extLst>
          </p:cNvPr>
          <p:cNvSpPr>
            <a:spLocks noGrp="1"/>
          </p:cNvSpPr>
          <p:nvPr>
            <p:ph type="body" sz="quarter" idx="83" hasCustomPrompt="1"/>
          </p:nvPr>
        </p:nvSpPr>
        <p:spPr>
          <a:xfrm>
            <a:off x="7066664" y="5963430"/>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2" name="Rubrik 1">
            <a:extLst>
              <a:ext uri="{FF2B5EF4-FFF2-40B4-BE49-F238E27FC236}">
                <a16:creationId xmlns:a16="http://schemas.microsoft.com/office/drawing/2014/main" id="{09A472EC-93CF-48A8-AA46-E39828EC6D73}"/>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cxnSp>
        <p:nvCxnSpPr>
          <p:cNvPr id="76" name="Rak 75">
            <a:extLst>
              <a:ext uri="{FF2B5EF4-FFF2-40B4-BE49-F238E27FC236}">
                <a16:creationId xmlns:a16="http://schemas.microsoft.com/office/drawing/2014/main" id="{68C4E6F7-272E-4A8F-9B04-EBEF71E00BB8}"/>
              </a:ext>
              <a:ext uri="{C183D7F6-B498-43B3-948B-1728B52AA6E4}">
                <adec:decorative xmlns:adec="http://schemas.microsoft.com/office/drawing/2017/decorative" val="1"/>
              </a:ext>
            </a:extLst>
          </p:cNvPr>
          <p:cNvCxnSpPr>
            <a:cxnSpLocks/>
          </p:cNvCxnSpPr>
          <p:nvPr/>
        </p:nvCxnSpPr>
        <p:spPr>
          <a:xfrm>
            <a:off x="7171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Rak 76">
            <a:extLst>
              <a:ext uri="{FF2B5EF4-FFF2-40B4-BE49-F238E27FC236}">
                <a16:creationId xmlns:a16="http://schemas.microsoft.com/office/drawing/2014/main" id="{59D18458-E678-4F83-B20A-8315A8454CFA}"/>
              </a:ext>
              <a:ext uri="{C183D7F6-B498-43B3-948B-1728B52AA6E4}">
                <adec:decorative xmlns:adec="http://schemas.microsoft.com/office/drawing/2017/decorative" val="1"/>
              </a:ext>
            </a:extLst>
          </p:cNvPr>
          <p:cNvCxnSpPr>
            <a:cxnSpLocks/>
          </p:cNvCxnSpPr>
          <p:nvPr/>
        </p:nvCxnSpPr>
        <p:spPr>
          <a:xfrm>
            <a:off x="1157522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ak 77">
            <a:extLst>
              <a:ext uri="{FF2B5EF4-FFF2-40B4-BE49-F238E27FC236}">
                <a16:creationId xmlns:a16="http://schemas.microsoft.com/office/drawing/2014/main" id="{977E8B4D-40CE-463F-B424-43FAB95A0D1C}"/>
              </a:ext>
              <a:ext uri="{C183D7F6-B498-43B3-948B-1728B52AA6E4}">
                <adec:decorative xmlns:adec="http://schemas.microsoft.com/office/drawing/2017/decorative" val="1"/>
              </a:ext>
            </a:extLst>
          </p:cNvPr>
          <p:cNvCxnSpPr>
            <a:cxnSpLocks/>
          </p:cNvCxnSpPr>
          <p:nvPr/>
        </p:nvCxnSpPr>
        <p:spPr>
          <a:xfrm>
            <a:off x="68096"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Rak 78">
            <a:extLst>
              <a:ext uri="{FF2B5EF4-FFF2-40B4-BE49-F238E27FC236}">
                <a16:creationId xmlns:a16="http://schemas.microsoft.com/office/drawing/2014/main" id="{15744ADD-6205-486B-8562-7E40E014ADEB}"/>
              </a:ext>
              <a:ext uri="{C183D7F6-B498-43B3-948B-1728B52AA6E4}">
                <adec:decorative xmlns:adec="http://schemas.microsoft.com/office/drawing/2017/decorative" val="1"/>
              </a:ext>
            </a:extLst>
          </p:cNvPr>
          <p:cNvCxnSpPr>
            <a:cxnSpLocks/>
          </p:cNvCxnSpPr>
          <p:nvPr/>
        </p:nvCxnSpPr>
        <p:spPr>
          <a:xfrm>
            <a:off x="11575659"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Grupp 79">
            <a:extLst>
              <a:ext uri="{FF2B5EF4-FFF2-40B4-BE49-F238E27FC236}">
                <a16:creationId xmlns:a16="http://schemas.microsoft.com/office/drawing/2014/main" id="{10400A09-D51E-4217-9BA6-676190CCCA14}"/>
              </a:ext>
            </a:extLst>
          </p:cNvPr>
          <p:cNvGrpSpPr/>
          <p:nvPr/>
        </p:nvGrpSpPr>
        <p:grpSpPr>
          <a:xfrm>
            <a:off x="349750" y="3738697"/>
            <a:ext cx="11483663" cy="160529"/>
            <a:chOff x="222965" y="5483422"/>
            <a:chExt cx="7320835" cy="235442"/>
          </a:xfrm>
        </p:grpSpPr>
        <p:grpSp>
          <p:nvGrpSpPr>
            <p:cNvPr id="81" name="Grupp 80">
              <a:extLst>
                <a:ext uri="{FF2B5EF4-FFF2-40B4-BE49-F238E27FC236}">
                  <a16:creationId xmlns:a16="http://schemas.microsoft.com/office/drawing/2014/main" id="{0F8FADAE-B126-450F-8A31-1B51BDD34DF3}"/>
                </a:ext>
              </a:extLst>
            </p:cNvPr>
            <p:cNvGrpSpPr/>
            <p:nvPr/>
          </p:nvGrpSpPr>
          <p:grpSpPr>
            <a:xfrm>
              <a:off x="222965" y="5490264"/>
              <a:ext cx="230662" cy="228600"/>
              <a:chOff x="226538" y="5490264"/>
              <a:chExt cx="230662" cy="228600"/>
            </a:xfrm>
          </p:grpSpPr>
          <p:cxnSp>
            <p:nvCxnSpPr>
              <p:cNvPr id="91" name="Rak 90">
                <a:extLst>
                  <a:ext uri="{FF2B5EF4-FFF2-40B4-BE49-F238E27FC236}">
                    <a16:creationId xmlns:a16="http://schemas.microsoft.com/office/drawing/2014/main" id="{08140166-1B1C-4273-8B57-C9A08528E09E}"/>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Rak 91">
                <a:extLst>
                  <a:ext uri="{FF2B5EF4-FFF2-40B4-BE49-F238E27FC236}">
                    <a16:creationId xmlns:a16="http://schemas.microsoft.com/office/drawing/2014/main" id="{AF6A4047-DF31-4D15-AC88-2D2EA9D4F40D}"/>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upp 81">
              <a:extLst>
                <a:ext uri="{FF2B5EF4-FFF2-40B4-BE49-F238E27FC236}">
                  <a16:creationId xmlns:a16="http://schemas.microsoft.com/office/drawing/2014/main" id="{1534877D-26E0-4BC7-BFC8-85E7477A4945}"/>
                </a:ext>
              </a:extLst>
            </p:cNvPr>
            <p:cNvGrpSpPr/>
            <p:nvPr/>
          </p:nvGrpSpPr>
          <p:grpSpPr>
            <a:xfrm>
              <a:off x="3656214" y="5485720"/>
              <a:ext cx="228600" cy="229280"/>
              <a:chOff x="3655023" y="5485720"/>
              <a:chExt cx="228600" cy="229280"/>
            </a:xfrm>
          </p:grpSpPr>
          <p:cxnSp>
            <p:nvCxnSpPr>
              <p:cNvPr id="89" name="Rak 88">
                <a:extLst>
                  <a:ext uri="{FF2B5EF4-FFF2-40B4-BE49-F238E27FC236}">
                    <a16:creationId xmlns:a16="http://schemas.microsoft.com/office/drawing/2014/main" id="{877DA045-30A5-43DA-913A-A86093389AD2}"/>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Rak 89">
                <a:extLst>
                  <a:ext uri="{FF2B5EF4-FFF2-40B4-BE49-F238E27FC236}">
                    <a16:creationId xmlns:a16="http://schemas.microsoft.com/office/drawing/2014/main" id="{EA7B53C0-6386-4A0B-BB55-28DFD17FD8BB}"/>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upp 82">
              <a:extLst>
                <a:ext uri="{FF2B5EF4-FFF2-40B4-BE49-F238E27FC236}">
                  <a16:creationId xmlns:a16="http://schemas.microsoft.com/office/drawing/2014/main" id="{08E4BE37-A783-448F-B03D-5F8B5FC530F0}"/>
                </a:ext>
              </a:extLst>
            </p:cNvPr>
            <p:cNvGrpSpPr/>
            <p:nvPr/>
          </p:nvGrpSpPr>
          <p:grpSpPr>
            <a:xfrm>
              <a:off x="7315200" y="5483422"/>
              <a:ext cx="228600" cy="228600"/>
              <a:chOff x="7315200" y="5483422"/>
              <a:chExt cx="228600" cy="228600"/>
            </a:xfrm>
          </p:grpSpPr>
          <p:cxnSp>
            <p:nvCxnSpPr>
              <p:cNvPr id="87" name="Rak 86">
                <a:extLst>
                  <a:ext uri="{FF2B5EF4-FFF2-40B4-BE49-F238E27FC236}">
                    <a16:creationId xmlns:a16="http://schemas.microsoft.com/office/drawing/2014/main" id="{453F8CBC-5CD5-4026-858F-52785AD0494F}"/>
                  </a:ext>
                </a:extLst>
              </p:cNvPr>
              <p:cNvCxnSpPr>
                <a:cxnSpLocks/>
              </p:cNvCxnSpPr>
              <p:nvPr/>
            </p:nvCxnSpPr>
            <p:spPr>
              <a:xfrm>
                <a:off x="7316488"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Rak 87">
                <a:extLst>
                  <a:ext uri="{FF2B5EF4-FFF2-40B4-BE49-F238E27FC236}">
                    <a16:creationId xmlns:a16="http://schemas.microsoft.com/office/drawing/2014/main" id="{41D1CEDB-7235-4583-9320-67EB664A3882}"/>
                  </a:ext>
                </a:extLst>
              </p:cNvPr>
              <p:cNvCxnSpPr>
                <a:cxnSpLocks/>
              </p:cNvCxnSpPr>
              <p:nvPr/>
            </p:nvCxnSpPr>
            <p:spPr>
              <a:xfrm>
                <a:off x="731520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upp 83">
              <a:extLst>
                <a:ext uri="{FF2B5EF4-FFF2-40B4-BE49-F238E27FC236}">
                  <a16:creationId xmlns:a16="http://schemas.microsoft.com/office/drawing/2014/main" id="{70080A18-7E60-4F72-B17C-B017445A9679}"/>
                </a:ext>
              </a:extLst>
            </p:cNvPr>
            <p:cNvGrpSpPr/>
            <p:nvPr/>
          </p:nvGrpSpPr>
          <p:grpSpPr>
            <a:xfrm>
              <a:off x="3887664" y="5490077"/>
              <a:ext cx="228600" cy="228600"/>
              <a:chOff x="3886715" y="5486400"/>
              <a:chExt cx="228600" cy="228600"/>
            </a:xfrm>
          </p:grpSpPr>
          <p:cxnSp>
            <p:nvCxnSpPr>
              <p:cNvPr id="85" name="Rak 84">
                <a:extLst>
                  <a:ext uri="{FF2B5EF4-FFF2-40B4-BE49-F238E27FC236}">
                    <a16:creationId xmlns:a16="http://schemas.microsoft.com/office/drawing/2014/main" id="{19DBD76D-D3C4-4E5B-9AD4-34BC0EA63AC3}"/>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Rak 85">
                <a:extLst>
                  <a:ext uri="{FF2B5EF4-FFF2-40B4-BE49-F238E27FC236}">
                    <a16:creationId xmlns:a16="http://schemas.microsoft.com/office/drawing/2014/main" id="{F5FCE9D3-127A-4414-8224-B2B0E4724CC6}"/>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upp 92">
            <a:extLst>
              <a:ext uri="{FF2B5EF4-FFF2-40B4-BE49-F238E27FC236}">
                <a16:creationId xmlns:a16="http://schemas.microsoft.com/office/drawing/2014/main" id="{7369CA12-6573-43B7-8B01-0ED4F348515F}"/>
              </a:ext>
            </a:extLst>
          </p:cNvPr>
          <p:cNvGrpSpPr/>
          <p:nvPr/>
        </p:nvGrpSpPr>
        <p:grpSpPr>
          <a:xfrm>
            <a:off x="357344" y="3294016"/>
            <a:ext cx="11481829" cy="159279"/>
            <a:chOff x="227807" y="4831222"/>
            <a:chExt cx="7319666" cy="233609"/>
          </a:xfrm>
        </p:grpSpPr>
        <p:grpSp>
          <p:nvGrpSpPr>
            <p:cNvPr id="94" name="Grupp 93">
              <a:extLst>
                <a:ext uri="{FF2B5EF4-FFF2-40B4-BE49-F238E27FC236}">
                  <a16:creationId xmlns:a16="http://schemas.microsoft.com/office/drawing/2014/main" id="{FFDC2EDE-0284-44AB-AFA1-57DAD507F8B9}"/>
                </a:ext>
              </a:extLst>
            </p:cNvPr>
            <p:cNvGrpSpPr/>
            <p:nvPr/>
          </p:nvGrpSpPr>
          <p:grpSpPr>
            <a:xfrm rot="16200000">
              <a:off x="226776" y="4835200"/>
              <a:ext cx="230662" cy="228600"/>
              <a:chOff x="226538" y="5490264"/>
              <a:chExt cx="230662" cy="228600"/>
            </a:xfrm>
          </p:grpSpPr>
          <p:cxnSp>
            <p:nvCxnSpPr>
              <p:cNvPr id="104" name="Rak 103">
                <a:extLst>
                  <a:ext uri="{FF2B5EF4-FFF2-40B4-BE49-F238E27FC236}">
                    <a16:creationId xmlns:a16="http://schemas.microsoft.com/office/drawing/2014/main" id="{69CF838D-4A0A-410D-B1ED-994F20DA3D06}"/>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Rak 104">
                <a:extLst>
                  <a:ext uri="{FF2B5EF4-FFF2-40B4-BE49-F238E27FC236}">
                    <a16:creationId xmlns:a16="http://schemas.microsoft.com/office/drawing/2014/main" id="{798215B1-78D5-490F-B7F1-6D311518EB39}"/>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upp 94">
              <a:extLst>
                <a:ext uri="{FF2B5EF4-FFF2-40B4-BE49-F238E27FC236}">
                  <a16:creationId xmlns:a16="http://schemas.microsoft.com/office/drawing/2014/main" id="{CF60BF5E-1DF8-4512-B045-A13BD41EF64C}"/>
                </a:ext>
              </a:extLst>
            </p:cNvPr>
            <p:cNvGrpSpPr/>
            <p:nvPr/>
          </p:nvGrpSpPr>
          <p:grpSpPr>
            <a:xfrm rot="5400000">
              <a:off x="3659471" y="4830882"/>
              <a:ext cx="228600" cy="229280"/>
              <a:chOff x="3655023" y="5485720"/>
              <a:chExt cx="228600" cy="229280"/>
            </a:xfrm>
          </p:grpSpPr>
          <p:cxnSp>
            <p:nvCxnSpPr>
              <p:cNvPr id="102" name="Rak 101">
                <a:extLst>
                  <a:ext uri="{FF2B5EF4-FFF2-40B4-BE49-F238E27FC236}">
                    <a16:creationId xmlns:a16="http://schemas.microsoft.com/office/drawing/2014/main" id="{1AA68DDB-46EF-4057-B394-4CCFB22E986D}"/>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Rak 102">
                <a:extLst>
                  <a:ext uri="{FF2B5EF4-FFF2-40B4-BE49-F238E27FC236}">
                    <a16:creationId xmlns:a16="http://schemas.microsoft.com/office/drawing/2014/main" id="{376FAA0F-F18B-4398-BEE6-12921736549A}"/>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upp 95">
              <a:extLst>
                <a:ext uri="{FF2B5EF4-FFF2-40B4-BE49-F238E27FC236}">
                  <a16:creationId xmlns:a16="http://schemas.microsoft.com/office/drawing/2014/main" id="{AE912339-50A8-4E69-818D-3F9D71B7D4A3}"/>
                </a:ext>
              </a:extLst>
            </p:cNvPr>
            <p:cNvGrpSpPr/>
            <p:nvPr/>
          </p:nvGrpSpPr>
          <p:grpSpPr>
            <a:xfrm rot="16200000">
              <a:off x="3887648" y="4832970"/>
              <a:ext cx="228600" cy="228600"/>
              <a:chOff x="3886715" y="5486400"/>
              <a:chExt cx="228600" cy="228600"/>
            </a:xfrm>
          </p:grpSpPr>
          <p:cxnSp>
            <p:nvCxnSpPr>
              <p:cNvPr id="100" name="Rak 99">
                <a:extLst>
                  <a:ext uri="{FF2B5EF4-FFF2-40B4-BE49-F238E27FC236}">
                    <a16:creationId xmlns:a16="http://schemas.microsoft.com/office/drawing/2014/main" id="{17BD2015-F8E7-4BF9-96BA-F62726DC0166}"/>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Rak 100">
                <a:extLst>
                  <a:ext uri="{FF2B5EF4-FFF2-40B4-BE49-F238E27FC236}">
                    <a16:creationId xmlns:a16="http://schemas.microsoft.com/office/drawing/2014/main" id="{5288B794-DD21-4DA9-B7A4-540F0ECCD6F0}"/>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upp 96">
              <a:extLst>
                <a:ext uri="{FF2B5EF4-FFF2-40B4-BE49-F238E27FC236}">
                  <a16:creationId xmlns:a16="http://schemas.microsoft.com/office/drawing/2014/main" id="{E4924D32-108B-49DD-9DB4-74C33E5AC7DB}"/>
                </a:ext>
              </a:extLst>
            </p:cNvPr>
            <p:cNvGrpSpPr/>
            <p:nvPr/>
          </p:nvGrpSpPr>
          <p:grpSpPr>
            <a:xfrm rot="5400000">
              <a:off x="7318873" y="4834907"/>
              <a:ext cx="228600" cy="228600"/>
              <a:chOff x="7312930" y="5483422"/>
              <a:chExt cx="228600" cy="228600"/>
            </a:xfrm>
          </p:grpSpPr>
          <p:cxnSp>
            <p:nvCxnSpPr>
              <p:cNvPr id="98" name="Rak 97">
                <a:extLst>
                  <a:ext uri="{FF2B5EF4-FFF2-40B4-BE49-F238E27FC236}">
                    <a16:creationId xmlns:a16="http://schemas.microsoft.com/office/drawing/2014/main" id="{F46D15B5-5F7C-4A52-9CA6-91871DAA9B4C}"/>
                  </a:ext>
                </a:extLst>
              </p:cNvPr>
              <p:cNvCxnSpPr>
                <a:cxnSpLocks/>
              </p:cNvCxnSpPr>
              <p:nvPr/>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Rak 98">
                <a:extLst>
                  <a:ext uri="{FF2B5EF4-FFF2-40B4-BE49-F238E27FC236}">
                    <a16:creationId xmlns:a16="http://schemas.microsoft.com/office/drawing/2014/main" id="{FB390450-6AF0-41C6-AA1B-31C96555E81B}"/>
                  </a:ext>
                </a:extLst>
              </p:cNvPr>
              <p:cNvCxnSpPr>
                <a:cxnSpLocks/>
              </p:cNvCxnSpPr>
              <p:nvPr/>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6" name="Rak 105">
            <a:extLst>
              <a:ext uri="{FF2B5EF4-FFF2-40B4-BE49-F238E27FC236}">
                <a16:creationId xmlns:a16="http://schemas.microsoft.com/office/drawing/2014/main" id="{04DF530B-E460-495F-971E-8E5FE84C9097}"/>
              </a:ext>
              <a:ext uri="{C183D7F6-B498-43B3-948B-1728B52AA6E4}">
                <adec:decorative xmlns:adec="http://schemas.microsoft.com/office/drawing/2017/decorative" val="1"/>
              </a:ext>
            </a:extLst>
          </p:cNvPr>
          <p:cNvCxnSpPr>
            <a:cxnSpLocks/>
          </p:cNvCxnSpPr>
          <p:nvPr/>
        </p:nvCxnSpPr>
        <p:spPr>
          <a:xfrm>
            <a:off x="5809130" y="5143500"/>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 name="Grupp 106">
            <a:extLst>
              <a:ext uri="{FF2B5EF4-FFF2-40B4-BE49-F238E27FC236}">
                <a16:creationId xmlns:a16="http://schemas.microsoft.com/office/drawing/2014/main" id="{C1F92658-CDF0-4A5A-9A24-7442366138AC}"/>
              </a:ext>
            </a:extLst>
          </p:cNvPr>
          <p:cNvGrpSpPr/>
          <p:nvPr/>
        </p:nvGrpSpPr>
        <p:grpSpPr>
          <a:xfrm>
            <a:off x="357344" y="6386706"/>
            <a:ext cx="11481829" cy="159279"/>
            <a:chOff x="227807" y="9346072"/>
            <a:chExt cx="7319666" cy="233609"/>
          </a:xfrm>
        </p:grpSpPr>
        <p:grpSp>
          <p:nvGrpSpPr>
            <p:cNvPr id="108" name="Grupp 107">
              <a:extLst>
                <a:ext uri="{FF2B5EF4-FFF2-40B4-BE49-F238E27FC236}">
                  <a16:creationId xmlns:a16="http://schemas.microsoft.com/office/drawing/2014/main" id="{98E56A8C-2C58-4789-97DF-1DD4CF0D7471}"/>
                </a:ext>
              </a:extLst>
            </p:cNvPr>
            <p:cNvGrpSpPr/>
            <p:nvPr/>
          </p:nvGrpSpPr>
          <p:grpSpPr>
            <a:xfrm rot="16200000">
              <a:off x="226776" y="9350050"/>
              <a:ext cx="230662" cy="228600"/>
              <a:chOff x="226538" y="5490264"/>
              <a:chExt cx="230662" cy="228600"/>
            </a:xfrm>
          </p:grpSpPr>
          <p:cxnSp>
            <p:nvCxnSpPr>
              <p:cNvPr id="118" name="Rak 117">
                <a:extLst>
                  <a:ext uri="{FF2B5EF4-FFF2-40B4-BE49-F238E27FC236}">
                    <a16:creationId xmlns:a16="http://schemas.microsoft.com/office/drawing/2014/main" id="{A46DCE49-EEF7-4101-9A5E-3A2BF3870851}"/>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Rak 118">
                <a:extLst>
                  <a:ext uri="{FF2B5EF4-FFF2-40B4-BE49-F238E27FC236}">
                    <a16:creationId xmlns:a16="http://schemas.microsoft.com/office/drawing/2014/main" id="{1D7CC2A1-48EB-4272-AC4F-7C72B14DB8ED}"/>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upp 108">
              <a:extLst>
                <a:ext uri="{FF2B5EF4-FFF2-40B4-BE49-F238E27FC236}">
                  <a16:creationId xmlns:a16="http://schemas.microsoft.com/office/drawing/2014/main" id="{67DC8E0B-0960-42E7-B99A-DDB6C69E852E}"/>
                </a:ext>
              </a:extLst>
            </p:cNvPr>
            <p:cNvGrpSpPr/>
            <p:nvPr/>
          </p:nvGrpSpPr>
          <p:grpSpPr>
            <a:xfrm rot="5400000">
              <a:off x="3659471" y="9345732"/>
              <a:ext cx="228600" cy="229280"/>
              <a:chOff x="3655023" y="5485720"/>
              <a:chExt cx="228600" cy="229280"/>
            </a:xfrm>
          </p:grpSpPr>
          <p:cxnSp>
            <p:nvCxnSpPr>
              <p:cNvPr id="116" name="Rak 115">
                <a:extLst>
                  <a:ext uri="{FF2B5EF4-FFF2-40B4-BE49-F238E27FC236}">
                    <a16:creationId xmlns:a16="http://schemas.microsoft.com/office/drawing/2014/main" id="{F83D7422-C5A2-4D7E-BACE-3DC627F3B27B}"/>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Rak 116">
                <a:extLst>
                  <a:ext uri="{FF2B5EF4-FFF2-40B4-BE49-F238E27FC236}">
                    <a16:creationId xmlns:a16="http://schemas.microsoft.com/office/drawing/2014/main" id="{571C538C-BF67-4DD3-8511-60863479DE93}"/>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upp 109">
              <a:extLst>
                <a:ext uri="{FF2B5EF4-FFF2-40B4-BE49-F238E27FC236}">
                  <a16:creationId xmlns:a16="http://schemas.microsoft.com/office/drawing/2014/main" id="{22D26B2B-88DF-47C0-8200-C4BA340E35A6}"/>
                </a:ext>
              </a:extLst>
            </p:cNvPr>
            <p:cNvGrpSpPr/>
            <p:nvPr/>
          </p:nvGrpSpPr>
          <p:grpSpPr>
            <a:xfrm rot="16200000">
              <a:off x="3887648" y="9347820"/>
              <a:ext cx="228600" cy="228600"/>
              <a:chOff x="3886715" y="5486400"/>
              <a:chExt cx="228600" cy="228600"/>
            </a:xfrm>
          </p:grpSpPr>
          <p:cxnSp>
            <p:nvCxnSpPr>
              <p:cNvPr id="114" name="Rak 113">
                <a:extLst>
                  <a:ext uri="{FF2B5EF4-FFF2-40B4-BE49-F238E27FC236}">
                    <a16:creationId xmlns:a16="http://schemas.microsoft.com/office/drawing/2014/main" id="{C4FA7CB5-FD67-4263-AF99-440A421D3347}"/>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Rak 114">
                <a:extLst>
                  <a:ext uri="{FF2B5EF4-FFF2-40B4-BE49-F238E27FC236}">
                    <a16:creationId xmlns:a16="http://schemas.microsoft.com/office/drawing/2014/main" id="{277E7B8F-186C-405F-94DD-2D87983B3C55}"/>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1" name="Grupp 110">
              <a:extLst>
                <a:ext uri="{FF2B5EF4-FFF2-40B4-BE49-F238E27FC236}">
                  <a16:creationId xmlns:a16="http://schemas.microsoft.com/office/drawing/2014/main" id="{57A6636B-1AEF-4358-B52F-FE61054CF295}"/>
                </a:ext>
              </a:extLst>
            </p:cNvPr>
            <p:cNvGrpSpPr/>
            <p:nvPr/>
          </p:nvGrpSpPr>
          <p:grpSpPr>
            <a:xfrm rot="5400000">
              <a:off x="7318873" y="9349757"/>
              <a:ext cx="228600" cy="228600"/>
              <a:chOff x="7312930" y="5483422"/>
              <a:chExt cx="228600" cy="228600"/>
            </a:xfrm>
          </p:grpSpPr>
          <p:cxnSp>
            <p:nvCxnSpPr>
              <p:cNvPr id="112" name="Rak 111">
                <a:extLst>
                  <a:ext uri="{FF2B5EF4-FFF2-40B4-BE49-F238E27FC236}">
                    <a16:creationId xmlns:a16="http://schemas.microsoft.com/office/drawing/2014/main" id="{5397846F-3865-478B-9156-C5FCD02A40CF}"/>
                  </a:ext>
                </a:extLst>
              </p:cNvPr>
              <p:cNvCxnSpPr>
                <a:cxnSpLocks/>
              </p:cNvCxnSpPr>
              <p:nvPr/>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Rak 112">
                <a:extLst>
                  <a:ext uri="{FF2B5EF4-FFF2-40B4-BE49-F238E27FC236}">
                    <a16:creationId xmlns:a16="http://schemas.microsoft.com/office/drawing/2014/main" id="{98BD4876-7F6F-4CCE-829A-0708A795296C}"/>
                  </a:ext>
                </a:extLst>
              </p:cNvPr>
              <p:cNvCxnSpPr>
                <a:cxnSpLocks/>
              </p:cNvCxnSpPr>
              <p:nvPr/>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0" name="Grupp 119">
            <a:extLst>
              <a:ext uri="{FF2B5EF4-FFF2-40B4-BE49-F238E27FC236}">
                <a16:creationId xmlns:a16="http://schemas.microsoft.com/office/drawing/2014/main" id="{D12E078E-AEB3-48D7-A024-69A000BCECC1}"/>
              </a:ext>
            </a:extLst>
          </p:cNvPr>
          <p:cNvGrpSpPr/>
          <p:nvPr/>
        </p:nvGrpSpPr>
        <p:grpSpPr>
          <a:xfrm>
            <a:off x="353485" y="639204"/>
            <a:ext cx="11483663" cy="158962"/>
            <a:chOff x="222965" y="5485720"/>
            <a:chExt cx="7320835" cy="233144"/>
          </a:xfrm>
        </p:grpSpPr>
        <p:grpSp>
          <p:nvGrpSpPr>
            <p:cNvPr id="121" name="Grupp 120">
              <a:extLst>
                <a:ext uri="{FF2B5EF4-FFF2-40B4-BE49-F238E27FC236}">
                  <a16:creationId xmlns:a16="http://schemas.microsoft.com/office/drawing/2014/main" id="{F72A3A8E-8FD8-460F-B92C-665A82CFD644}"/>
                </a:ext>
              </a:extLst>
            </p:cNvPr>
            <p:cNvGrpSpPr/>
            <p:nvPr/>
          </p:nvGrpSpPr>
          <p:grpSpPr>
            <a:xfrm>
              <a:off x="222965" y="5490264"/>
              <a:ext cx="230662" cy="228600"/>
              <a:chOff x="226538" y="5490264"/>
              <a:chExt cx="230662" cy="228600"/>
            </a:xfrm>
          </p:grpSpPr>
          <p:cxnSp>
            <p:nvCxnSpPr>
              <p:cNvPr id="131" name="Rak 130">
                <a:extLst>
                  <a:ext uri="{FF2B5EF4-FFF2-40B4-BE49-F238E27FC236}">
                    <a16:creationId xmlns:a16="http://schemas.microsoft.com/office/drawing/2014/main" id="{8C03225F-7C77-4D2C-9194-C74C72C75A42}"/>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Rak 131">
                <a:extLst>
                  <a:ext uri="{FF2B5EF4-FFF2-40B4-BE49-F238E27FC236}">
                    <a16:creationId xmlns:a16="http://schemas.microsoft.com/office/drawing/2014/main" id="{E0D7021F-4979-43F1-B4BD-AFE2D67A0E90}"/>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upp 121">
              <a:extLst>
                <a:ext uri="{FF2B5EF4-FFF2-40B4-BE49-F238E27FC236}">
                  <a16:creationId xmlns:a16="http://schemas.microsoft.com/office/drawing/2014/main" id="{4A46DFC3-9D0E-45BC-AC13-548C574B1919}"/>
                </a:ext>
              </a:extLst>
            </p:cNvPr>
            <p:cNvGrpSpPr/>
            <p:nvPr/>
          </p:nvGrpSpPr>
          <p:grpSpPr>
            <a:xfrm>
              <a:off x="3656214" y="5485720"/>
              <a:ext cx="228600" cy="229280"/>
              <a:chOff x="3655023" y="5485720"/>
              <a:chExt cx="228600" cy="229280"/>
            </a:xfrm>
          </p:grpSpPr>
          <p:cxnSp>
            <p:nvCxnSpPr>
              <p:cNvPr id="129" name="Rak 128">
                <a:extLst>
                  <a:ext uri="{FF2B5EF4-FFF2-40B4-BE49-F238E27FC236}">
                    <a16:creationId xmlns:a16="http://schemas.microsoft.com/office/drawing/2014/main" id="{D38887A9-AB8E-4681-B2A6-595D989C675D}"/>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Rak 129">
                <a:extLst>
                  <a:ext uri="{FF2B5EF4-FFF2-40B4-BE49-F238E27FC236}">
                    <a16:creationId xmlns:a16="http://schemas.microsoft.com/office/drawing/2014/main" id="{7B4A459C-726F-48AE-AC27-829B7C8E4B0E}"/>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upp 122">
              <a:extLst>
                <a:ext uri="{FF2B5EF4-FFF2-40B4-BE49-F238E27FC236}">
                  <a16:creationId xmlns:a16="http://schemas.microsoft.com/office/drawing/2014/main" id="{D8F9A461-E264-4361-BC74-1E06A80B691D}"/>
                </a:ext>
              </a:extLst>
            </p:cNvPr>
            <p:cNvGrpSpPr/>
            <p:nvPr/>
          </p:nvGrpSpPr>
          <p:grpSpPr>
            <a:xfrm>
              <a:off x="7315200" y="5489398"/>
              <a:ext cx="228600" cy="228600"/>
              <a:chOff x="7315200" y="5489398"/>
              <a:chExt cx="228600" cy="228600"/>
            </a:xfrm>
          </p:grpSpPr>
          <p:cxnSp>
            <p:nvCxnSpPr>
              <p:cNvPr id="127" name="Rak 126">
                <a:extLst>
                  <a:ext uri="{FF2B5EF4-FFF2-40B4-BE49-F238E27FC236}">
                    <a16:creationId xmlns:a16="http://schemas.microsoft.com/office/drawing/2014/main" id="{48238B24-BE6E-47A5-9515-63A956F5DE82}"/>
                  </a:ext>
                </a:extLst>
              </p:cNvPr>
              <p:cNvCxnSpPr>
                <a:cxnSpLocks/>
              </p:cNvCxnSpPr>
              <p:nvPr/>
            </p:nvCxnSpPr>
            <p:spPr>
              <a:xfrm>
                <a:off x="7316488" y="5489398"/>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Rak 127">
                <a:extLst>
                  <a:ext uri="{FF2B5EF4-FFF2-40B4-BE49-F238E27FC236}">
                    <a16:creationId xmlns:a16="http://schemas.microsoft.com/office/drawing/2014/main" id="{6A91A1B8-51FF-4692-AD6E-B3BA63E65CDF}"/>
                  </a:ext>
                </a:extLst>
              </p:cNvPr>
              <p:cNvCxnSpPr>
                <a:cxnSpLocks/>
              </p:cNvCxnSpPr>
              <p:nvPr/>
            </p:nvCxnSpPr>
            <p:spPr>
              <a:xfrm>
                <a:off x="7315200" y="5717666"/>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upp 123">
              <a:extLst>
                <a:ext uri="{FF2B5EF4-FFF2-40B4-BE49-F238E27FC236}">
                  <a16:creationId xmlns:a16="http://schemas.microsoft.com/office/drawing/2014/main" id="{D73C4E3A-B158-4F84-943B-E917E1B3A0A7}"/>
                </a:ext>
              </a:extLst>
            </p:cNvPr>
            <p:cNvGrpSpPr/>
            <p:nvPr/>
          </p:nvGrpSpPr>
          <p:grpSpPr>
            <a:xfrm>
              <a:off x="3887664" y="5490077"/>
              <a:ext cx="228600" cy="228600"/>
              <a:chOff x="3886715" y="5486400"/>
              <a:chExt cx="228600" cy="228600"/>
            </a:xfrm>
          </p:grpSpPr>
          <p:cxnSp>
            <p:nvCxnSpPr>
              <p:cNvPr id="125" name="Rak 124">
                <a:extLst>
                  <a:ext uri="{FF2B5EF4-FFF2-40B4-BE49-F238E27FC236}">
                    <a16:creationId xmlns:a16="http://schemas.microsoft.com/office/drawing/2014/main" id="{BE51849C-FC19-4D39-B48B-B60A58EAB4AB}"/>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Rak 125">
                <a:extLst>
                  <a:ext uri="{FF2B5EF4-FFF2-40B4-BE49-F238E27FC236}">
                    <a16:creationId xmlns:a16="http://schemas.microsoft.com/office/drawing/2014/main" id="{3B667B74-533B-4C08-8201-B31258D31BFC}"/>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3" name="Platshållare för bild 94">
            <a:extLst>
              <a:ext uri="{FF2B5EF4-FFF2-40B4-BE49-F238E27FC236}">
                <a16:creationId xmlns:a16="http://schemas.microsoft.com/office/drawing/2014/main" id="{505024BD-4B77-49C4-BABE-22496711E120}"/>
              </a:ext>
            </a:extLst>
          </p:cNvPr>
          <p:cNvSpPr>
            <a:spLocks noGrp="1"/>
          </p:cNvSpPr>
          <p:nvPr>
            <p:ph type="pic" sz="quarter" idx="69" hasCustomPrompt="1"/>
          </p:nvPr>
        </p:nvSpPr>
        <p:spPr>
          <a:xfrm rot="10800000">
            <a:off x="1914325" y="1014758"/>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4" name="Platshållare för bild 94">
            <a:extLst>
              <a:ext uri="{FF2B5EF4-FFF2-40B4-BE49-F238E27FC236}">
                <a16:creationId xmlns:a16="http://schemas.microsoft.com/office/drawing/2014/main" id="{B2C7BCC8-5E01-44B7-BE0D-6EE653799BFD}"/>
              </a:ext>
            </a:extLst>
          </p:cNvPr>
          <p:cNvSpPr>
            <a:spLocks noGrp="1"/>
          </p:cNvSpPr>
          <p:nvPr>
            <p:ph type="pic" sz="quarter" idx="70" hasCustomPrompt="1"/>
          </p:nvPr>
        </p:nvSpPr>
        <p:spPr>
          <a:xfrm rot="10800000">
            <a:off x="7671931" y="1011032"/>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5" name="Platshållare för bild 150">
            <a:extLst>
              <a:ext uri="{FF2B5EF4-FFF2-40B4-BE49-F238E27FC236}">
                <a16:creationId xmlns:a16="http://schemas.microsoft.com/office/drawing/2014/main" id="{B9A686A8-12BA-483F-B0E2-863D8B9F12C1}"/>
              </a:ext>
            </a:extLst>
          </p:cNvPr>
          <p:cNvSpPr>
            <a:spLocks noGrp="1"/>
          </p:cNvSpPr>
          <p:nvPr>
            <p:ph type="pic" sz="quarter" idx="73" hasCustomPrompt="1"/>
          </p:nvPr>
        </p:nvSpPr>
        <p:spPr>
          <a:xfrm rot="10800000">
            <a:off x="1928162" y="4129463"/>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6" name="Platshållare för bild 150">
            <a:extLst>
              <a:ext uri="{FF2B5EF4-FFF2-40B4-BE49-F238E27FC236}">
                <a16:creationId xmlns:a16="http://schemas.microsoft.com/office/drawing/2014/main" id="{3D6F7256-564D-4157-B598-3A28C4EE96DA}"/>
              </a:ext>
            </a:extLst>
          </p:cNvPr>
          <p:cNvSpPr>
            <a:spLocks noGrp="1"/>
          </p:cNvSpPr>
          <p:nvPr>
            <p:ph type="pic" sz="quarter" idx="74" hasCustomPrompt="1"/>
          </p:nvPr>
        </p:nvSpPr>
        <p:spPr>
          <a:xfrm rot="10800000">
            <a:off x="7682061" y="4127273"/>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7" name="Platshållare för text 6">
            <a:extLst>
              <a:ext uri="{FF2B5EF4-FFF2-40B4-BE49-F238E27FC236}">
                <a16:creationId xmlns:a16="http://schemas.microsoft.com/office/drawing/2014/main" id="{FEAE6A37-7C84-466C-BAF7-5CBCA8779653}"/>
              </a:ext>
            </a:extLst>
          </p:cNvPr>
          <p:cNvSpPr>
            <a:spLocks noGrp="1"/>
          </p:cNvSpPr>
          <p:nvPr>
            <p:ph type="body" sz="quarter" idx="59" hasCustomPrompt="1"/>
          </p:nvPr>
        </p:nvSpPr>
        <p:spPr>
          <a:xfrm>
            <a:off x="1305867" y="2472239"/>
            <a:ext cx="3872753" cy="313290"/>
          </a:xfrm>
        </p:spPr>
        <p:txBody>
          <a:bodyPr rtlCol="0" anchor="ctr"/>
          <a:lstStyle>
            <a:lvl1pPr marL="0" indent="0" algn="ctr">
              <a:buNone/>
              <a:defRPr sz="3137" b="1" spc="0">
                <a:solidFill>
                  <a:schemeClr val="accent4"/>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38" name="Platshållare för text 6">
            <a:extLst>
              <a:ext uri="{FF2B5EF4-FFF2-40B4-BE49-F238E27FC236}">
                <a16:creationId xmlns:a16="http://schemas.microsoft.com/office/drawing/2014/main" id="{9AD4BE4C-FD7A-488C-9876-B0A0CEE9C8A5}"/>
              </a:ext>
            </a:extLst>
          </p:cNvPr>
          <p:cNvSpPr>
            <a:spLocks noGrp="1"/>
          </p:cNvSpPr>
          <p:nvPr>
            <p:ph type="body" sz="quarter" idx="60" hasCustomPrompt="1"/>
          </p:nvPr>
        </p:nvSpPr>
        <p:spPr>
          <a:xfrm>
            <a:off x="1306827" y="2870748"/>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139" name="Platshållare för text 6">
            <a:extLst>
              <a:ext uri="{FF2B5EF4-FFF2-40B4-BE49-F238E27FC236}">
                <a16:creationId xmlns:a16="http://schemas.microsoft.com/office/drawing/2014/main" id="{3B8D1FBC-0D8A-485E-82F0-09803B13A555}"/>
              </a:ext>
            </a:extLst>
          </p:cNvPr>
          <p:cNvSpPr>
            <a:spLocks noGrp="1"/>
          </p:cNvSpPr>
          <p:nvPr>
            <p:ph type="body" sz="quarter" idx="62" hasCustomPrompt="1"/>
          </p:nvPr>
        </p:nvSpPr>
        <p:spPr>
          <a:xfrm>
            <a:off x="7028329" y="2472447"/>
            <a:ext cx="3872753" cy="313290"/>
          </a:xfrm>
        </p:spPr>
        <p:txBody>
          <a:bodyPr rtlCol="0" anchor="ctr"/>
          <a:lstStyle>
            <a:lvl1pPr marL="0" indent="0" algn="ctr">
              <a:buNone/>
              <a:defRPr sz="3137" b="1" spc="0">
                <a:solidFill>
                  <a:schemeClr val="accent1"/>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40" name="Platshållare för text 6">
            <a:extLst>
              <a:ext uri="{FF2B5EF4-FFF2-40B4-BE49-F238E27FC236}">
                <a16:creationId xmlns:a16="http://schemas.microsoft.com/office/drawing/2014/main" id="{F5F069D6-ECA6-433D-A8DF-8EF290475EF6}"/>
              </a:ext>
            </a:extLst>
          </p:cNvPr>
          <p:cNvSpPr>
            <a:spLocks noGrp="1"/>
          </p:cNvSpPr>
          <p:nvPr>
            <p:ph type="body" sz="quarter" idx="79" hasCustomPrompt="1"/>
          </p:nvPr>
        </p:nvSpPr>
        <p:spPr>
          <a:xfrm>
            <a:off x="7065647" y="2870748"/>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cxnSp>
        <p:nvCxnSpPr>
          <p:cNvPr id="142" name="Rak 141">
            <a:extLst>
              <a:ext uri="{FF2B5EF4-FFF2-40B4-BE49-F238E27FC236}">
                <a16:creationId xmlns:a16="http://schemas.microsoft.com/office/drawing/2014/main" id="{FF2C70BC-8778-46CA-9CB5-FA56BF8D6989}"/>
              </a:ext>
              <a:ext uri="{C183D7F6-B498-43B3-948B-1728B52AA6E4}">
                <adec:decorative xmlns:adec="http://schemas.microsoft.com/office/drawing/2017/decorative" val="1"/>
              </a:ext>
            </a:extLst>
          </p:cNvPr>
          <p:cNvCxnSpPr>
            <a:cxnSpLocks/>
          </p:cNvCxnSpPr>
          <p:nvPr/>
        </p:nvCxnSpPr>
        <p:spPr>
          <a:xfrm>
            <a:off x="5809144" y="205116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Rak 72">
            <a:extLst>
              <a:ext uri="{FF2B5EF4-FFF2-40B4-BE49-F238E27FC236}">
                <a16:creationId xmlns:a16="http://schemas.microsoft.com/office/drawing/2014/main" id="{9D2D1FDC-E2F6-4181-8650-86FF78B609A9}"/>
              </a:ext>
              <a:ext uri="{C183D7F6-B498-43B3-948B-1728B52AA6E4}">
                <adec:decorative xmlns:adec="http://schemas.microsoft.com/office/drawing/2017/decorative" val="1"/>
              </a:ext>
            </a:extLst>
          </p:cNvPr>
          <p:cNvCxnSpPr>
            <a:cxnSpLocks/>
          </p:cNvCxnSpPr>
          <p:nvPr userDrawn="1"/>
        </p:nvCxnSpPr>
        <p:spPr>
          <a:xfrm>
            <a:off x="7171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3C9A3266-490D-4E77-8311-67A5E15C4AB5}"/>
              </a:ext>
              <a:ext uri="{C183D7F6-B498-43B3-948B-1728B52AA6E4}">
                <adec:decorative xmlns:adec="http://schemas.microsoft.com/office/drawing/2017/decorative" val="1"/>
              </a:ext>
            </a:extLst>
          </p:cNvPr>
          <p:cNvCxnSpPr>
            <a:cxnSpLocks/>
          </p:cNvCxnSpPr>
          <p:nvPr userDrawn="1"/>
        </p:nvCxnSpPr>
        <p:spPr>
          <a:xfrm>
            <a:off x="1157522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54DD019C-843C-4C86-9D05-291858B5A260}"/>
              </a:ext>
              <a:ext uri="{C183D7F6-B498-43B3-948B-1728B52AA6E4}">
                <adec:decorative xmlns:adec="http://schemas.microsoft.com/office/drawing/2017/decorative" val="1"/>
              </a:ext>
            </a:extLst>
          </p:cNvPr>
          <p:cNvCxnSpPr>
            <a:cxnSpLocks/>
          </p:cNvCxnSpPr>
          <p:nvPr userDrawn="1"/>
        </p:nvCxnSpPr>
        <p:spPr>
          <a:xfrm>
            <a:off x="68096"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Rak 140">
            <a:extLst>
              <a:ext uri="{FF2B5EF4-FFF2-40B4-BE49-F238E27FC236}">
                <a16:creationId xmlns:a16="http://schemas.microsoft.com/office/drawing/2014/main" id="{B4F47484-21D3-4EC3-BEF9-DA7A235D3420}"/>
              </a:ext>
              <a:ext uri="{C183D7F6-B498-43B3-948B-1728B52AA6E4}">
                <adec:decorative xmlns:adec="http://schemas.microsoft.com/office/drawing/2017/decorative" val="1"/>
              </a:ext>
            </a:extLst>
          </p:cNvPr>
          <p:cNvCxnSpPr>
            <a:cxnSpLocks/>
          </p:cNvCxnSpPr>
          <p:nvPr userDrawn="1"/>
        </p:nvCxnSpPr>
        <p:spPr>
          <a:xfrm>
            <a:off x="11575659"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3" name="Grupp 142">
            <a:extLst>
              <a:ext uri="{FF2B5EF4-FFF2-40B4-BE49-F238E27FC236}">
                <a16:creationId xmlns:a16="http://schemas.microsoft.com/office/drawing/2014/main" id="{2F25F3ED-E05D-41E4-9373-CB0D7936C756}"/>
              </a:ext>
            </a:extLst>
          </p:cNvPr>
          <p:cNvGrpSpPr/>
          <p:nvPr userDrawn="1"/>
        </p:nvGrpSpPr>
        <p:grpSpPr>
          <a:xfrm>
            <a:off x="349750" y="3738697"/>
            <a:ext cx="11483663" cy="160529"/>
            <a:chOff x="222965" y="5483422"/>
            <a:chExt cx="7320835" cy="235442"/>
          </a:xfrm>
        </p:grpSpPr>
        <p:grpSp>
          <p:nvGrpSpPr>
            <p:cNvPr id="144" name="Grupp 143">
              <a:extLst>
                <a:ext uri="{FF2B5EF4-FFF2-40B4-BE49-F238E27FC236}">
                  <a16:creationId xmlns:a16="http://schemas.microsoft.com/office/drawing/2014/main" id="{57965FC4-25D9-4FD3-9C1D-19521162058A}"/>
                </a:ext>
              </a:extLst>
            </p:cNvPr>
            <p:cNvGrpSpPr/>
            <p:nvPr userDrawn="1"/>
          </p:nvGrpSpPr>
          <p:grpSpPr>
            <a:xfrm>
              <a:off x="222965" y="5490264"/>
              <a:ext cx="230662" cy="228600"/>
              <a:chOff x="226538" y="5490264"/>
              <a:chExt cx="230662" cy="228600"/>
            </a:xfrm>
          </p:grpSpPr>
          <p:cxnSp>
            <p:nvCxnSpPr>
              <p:cNvPr id="154" name="Rak 153">
                <a:extLst>
                  <a:ext uri="{FF2B5EF4-FFF2-40B4-BE49-F238E27FC236}">
                    <a16:creationId xmlns:a16="http://schemas.microsoft.com/office/drawing/2014/main" id="{E8B4DF2D-32A7-46D9-8B62-702D2FA9761A}"/>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Rak 154">
                <a:extLst>
                  <a:ext uri="{FF2B5EF4-FFF2-40B4-BE49-F238E27FC236}">
                    <a16:creationId xmlns:a16="http://schemas.microsoft.com/office/drawing/2014/main" id="{6C06368C-540A-427D-9E5B-04A80B5E93B2}"/>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upp 144">
              <a:extLst>
                <a:ext uri="{FF2B5EF4-FFF2-40B4-BE49-F238E27FC236}">
                  <a16:creationId xmlns:a16="http://schemas.microsoft.com/office/drawing/2014/main" id="{B1464659-90B5-44AD-861C-8BB04A5832DC}"/>
                </a:ext>
              </a:extLst>
            </p:cNvPr>
            <p:cNvGrpSpPr/>
            <p:nvPr userDrawn="1"/>
          </p:nvGrpSpPr>
          <p:grpSpPr>
            <a:xfrm>
              <a:off x="3656214" y="5485720"/>
              <a:ext cx="228600" cy="229280"/>
              <a:chOff x="3655023" y="5485720"/>
              <a:chExt cx="228600" cy="229280"/>
            </a:xfrm>
          </p:grpSpPr>
          <p:cxnSp>
            <p:nvCxnSpPr>
              <p:cNvPr id="152" name="Rak 151">
                <a:extLst>
                  <a:ext uri="{FF2B5EF4-FFF2-40B4-BE49-F238E27FC236}">
                    <a16:creationId xmlns:a16="http://schemas.microsoft.com/office/drawing/2014/main" id="{916AE12C-384A-47F9-90D1-9FE7501B48F9}"/>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Rak 152">
                <a:extLst>
                  <a:ext uri="{FF2B5EF4-FFF2-40B4-BE49-F238E27FC236}">
                    <a16:creationId xmlns:a16="http://schemas.microsoft.com/office/drawing/2014/main" id="{7CA12880-32D2-4975-9D10-1658B9128603}"/>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upp 145">
              <a:extLst>
                <a:ext uri="{FF2B5EF4-FFF2-40B4-BE49-F238E27FC236}">
                  <a16:creationId xmlns:a16="http://schemas.microsoft.com/office/drawing/2014/main" id="{6704B3C1-F496-4131-BD56-6838FB3C92CB}"/>
                </a:ext>
              </a:extLst>
            </p:cNvPr>
            <p:cNvGrpSpPr/>
            <p:nvPr userDrawn="1"/>
          </p:nvGrpSpPr>
          <p:grpSpPr>
            <a:xfrm>
              <a:off x="7315200" y="5483422"/>
              <a:ext cx="228600" cy="228600"/>
              <a:chOff x="7315200" y="5483422"/>
              <a:chExt cx="228600" cy="228600"/>
            </a:xfrm>
          </p:grpSpPr>
          <p:cxnSp>
            <p:nvCxnSpPr>
              <p:cNvPr id="150" name="Rak 149">
                <a:extLst>
                  <a:ext uri="{FF2B5EF4-FFF2-40B4-BE49-F238E27FC236}">
                    <a16:creationId xmlns:a16="http://schemas.microsoft.com/office/drawing/2014/main" id="{738FB5C9-924A-4ACA-A2C2-698B195973FA}"/>
                  </a:ext>
                </a:extLst>
              </p:cNvPr>
              <p:cNvCxnSpPr>
                <a:cxnSpLocks/>
              </p:cNvCxnSpPr>
              <p:nvPr userDrawn="1"/>
            </p:nvCxnSpPr>
            <p:spPr>
              <a:xfrm>
                <a:off x="7316488"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Rak 150">
                <a:extLst>
                  <a:ext uri="{FF2B5EF4-FFF2-40B4-BE49-F238E27FC236}">
                    <a16:creationId xmlns:a16="http://schemas.microsoft.com/office/drawing/2014/main" id="{DF9E7986-D9E4-46A7-96C8-A7147A1E36E9}"/>
                  </a:ext>
                </a:extLst>
              </p:cNvPr>
              <p:cNvCxnSpPr>
                <a:cxnSpLocks/>
              </p:cNvCxnSpPr>
              <p:nvPr userDrawn="1"/>
            </p:nvCxnSpPr>
            <p:spPr>
              <a:xfrm>
                <a:off x="731520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upp 146">
              <a:extLst>
                <a:ext uri="{FF2B5EF4-FFF2-40B4-BE49-F238E27FC236}">
                  <a16:creationId xmlns:a16="http://schemas.microsoft.com/office/drawing/2014/main" id="{B58A5369-BDE0-46E3-9E88-8035DE5ADB48}"/>
                </a:ext>
              </a:extLst>
            </p:cNvPr>
            <p:cNvGrpSpPr/>
            <p:nvPr userDrawn="1"/>
          </p:nvGrpSpPr>
          <p:grpSpPr>
            <a:xfrm>
              <a:off x="3887664" y="5490077"/>
              <a:ext cx="228600" cy="228600"/>
              <a:chOff x="3886715" y="5486400"/>
              <a:chExt cx="228600" cy="228600"/>
            </a:xfrm>
          </p:grpSpPr>
          <p:cxnSp>
            <p:nvCxnSpPr>
              <p:cNvPr id="148" name="Rak 147">
                <a:extLst>
                  <a:ext uri="{FF2B5EF4-FFF2-40B4-BE49-F238E27FC236}">
                    <a16:creationId xmlns:a16="http://schemas.microsoft.com/office/drawing/2014/main" id="{460F0E09-E803-4869-AF08-5D00D681BFF3}"/>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Rak 148">
                <a:extLst>
                  <a:ext uri="{FF2B5EF4-FFF2-40B4-BE49-F238E27FC236}">
                    <a16:creationId xmlns:a16="http://schemas.microsoft.com/office/drawing/2014/main" id="{B28ECA75-1294-481F-8E1C-40EE8F8531B0}"/>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0" name="Grupp 159">
            <a:extLst>
              <a:ext uri="{FF2B5EF4-FFF2-40B4-BE49-F238E27FC236}">
                <a16:creationId xmlns:a16="http://schemas.microsoft.com/office/drawing/2014/main" id="{344CA94E-93FB-46DB-ABA8-67782EF68DDD}"/>
              </a:ext>
            </a:extLst>
          </p:cNvPr>
          <p:cNvGrpSpPr/>
          <p:nvPr userDrawn="1"/>
        </p:nvGrpSpPr>
        <p:grpSpPr>
          <a:xfrm>
            <a:off x="357344" y="3294016"/>
            <a:ext cx="11481829" cy="159279"/>
            <a:chOff x="227807" y="4831222"/>
            <a:chExt cx="7319666" cy="233609"/>
          </a:xfrm>
        </p:grpSpPr>
        <p:grpSp>
          <p:nvGrpSpPr>
            <p:cNvPr id="161" name="Grupp 160">
              <a:extLst>
                <a:ext uri="{FF2B5EF4-FFF2-40B4-BE49-F238E27FC236}">
                  <a16:creationId xmlns:a16="http://schemas.microsoft.com/office/drawing/2014/main" id="{3CD4A917-3EA7-4735-9D85-AFE325C2B75C}"/>
                </a:ext>
              </a:extLst>
            </p:cNvPr>
            <p:cNvGrpSpPr/>
            <p:nvPr userDrawn="1"/>
          </p:nvGrpSpPr>
          <p:grpSpPr>
            <a:xfrm rot="16200000">
              <a:off x="226776" y="4835200"/>
              <a:ext cx="230662" cy="228600"/>
              <a:chOff x="226538" y="5490264"/>
              <a:chExt cx="230662" cy="228600"/>
            </a:xfrm>
          </p:grpSpPr>
          <p:cxnSp>
            <p:nvCxnSpPr>
              <p:cNvPr id="171" name="Rak 170">
                <a:extLst>
                  <a:ext uri="{FF2B5EF4-FFF2-40B4-BE49-F238E27FC236}">
                    <a16:creationId xmlns:a16="http://schemas.microsoft.com/office/drawing/2014/main" id="{852F54A4-838B-41F7-B10D-1C3DF3EB1CE6}"/>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Rak 171">
                <a:extLst>
                  <a:ext uri="{FF2B5EF4-FFF2-40B4-BE49-F238E27FC236}">
                    <a16:creationId xmlns:a16="http://schemas.microsoft.com/office/drawing/2014/main" id="{3EF262D4-F3CF-472A-A8F0-8EBD14F45CE9}"/>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2" name="Grupp 161">
              <a:extLst>
                <a:ext uri="{FF2B5EF4-FFF2-40B4-BE49-F238E27FC236}">
                  <a16:creationId xmlns:a16="http://schemas.microsoft.com/office/drawing/2014/main" id="{31F4DAB5-509A-40A3-8AD0-231418F66AEC}"/>
                </a:ext>
              </a:extLst>
            </p:cNvPr>
            <p:cNvGrpSpPr/>
            <p:nvPr userDrawn="1"/>
          </p:nvGrpSpPr>
          <p:grpSpPr>
            <a:xfrm rot="5400000">
              <a:off x="3659471" y="4830882"/>
              <a:ext cx="228600" cy="229280"/>
              <a:chOff x="3655023" y="5485720"/>
              <a:chExt cx="228600" cy="229280"/>
            </a:xfrm>
          </p:grpSpPr>
          <p:cxnSp>
            <p:nvCxnSpPr>
              <p:cNvPr id="169" name="Rak 168">
                <a:extLst>
                  <a:ext uri="{FF2B5EF4-FFF2-40B4-BE49-F238E27FC236}">
                    <a16:creationId xmlns:a16="http://schemas.microsoft.com/office/drawing/2014/main" id="{F4ACF190-578C-44A5-A21C-45FCAFE3167E}"/>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Rak 169">
                <a:extLst>
                  <a:ext uri="{FF2B5EF4-FFF2-40B4-BE49-F238E27FC236}">
                    <a16:creationId xmlns:a16="http://schemas.microsoft.com/office/drawing/2014/main" id="{BD96DB19-9899-45C9-84C4-D1593312E4D0}"/>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 name="Grupp 162">
              <a:extLst>
                <a:ext uri="{FF2B5EF4-FFF2-40B4-BE49-F238E27FC236}">
                  <a16:creationId xmlns:a16="http://schemas.microsoft.com/office/drawing/2014/main" id="{AB56AB13-26F5-4DB2-8F60-A8E7F9F38333}"/>
                </a:ext>
              </a:extLst>
            </p:cNvPr>
            <p:cNvGrpSpPr/>
            <p:nvPr userDrawn="1"/>
          </p:nvGrpSpPr>
          <p:grpSpPr>
            <a:xfrm rot="16200000">
              <a:off x="3887648" y="4832970"/>
              <a:ext cx="228600" cy="228600"/>
              <a:chOff x="3886715" y="5486400"/>
              <a:chExt cx="228600" cy="228600"/>
            </a:xfrm>
          </p:grpSpPr>
          <p:cxnSp>
            <p:nvCxnSpPr>
              <p:cNvPr id="167" name="Rak 166">
                <a:extLst>
                  <a:ext uri="{FF2B5EF4-FFF2-40B4-BE49-F238E27FC236}">
                    <a16:creationId xmlns:a16="http://schemas.microsoft.com/office/drawing/2014/main" id="{72E92155-3951-4C88-AAB0-0F961D1D6F77}"/>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Rak 167">
                <a:extLst>
                  <a:ext uri="{FF2B5EF4-FFF2-40B4-BE49-F238E27FC236}">
                    <a16:creationId xmlns:a16="http://schemas.microsoft.com/office/drawing/2014/main" id="{FE3B7C65-C583-4DCC-91E7-DA52841646E3}"/>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upp 163">
              <a:extLst>
                <a:ext uri="{FF2B5EF4-FFF2-40B4-BE49-F238E27FC236}">
                  <a16:creationId xmlns:a16="http://schemas.microsoft.com/office/drawing/2014/main" id="{E8485399-7C8B-4C01-8E62-2FC21E335C78}"/>
                </a:ext>
              </a:extLst>
            </p:cNvPr>
            <p:cNvGrpSpPr/>
            <p:nvPr userDrawn="1"/>
          </p:nvGrpSpPr>
          <p:grpSpPr>
            <a:xfrm rot="5400000">
              <a:off x="7318873" y="4834907"/>
              <a:ext cx="228600" cy="228600"/>
              <a:chOff x="7312930" y="5483422"/>
              <a:chExt cx="228600" cy="228600"/>
            </a:xfrm>
          </p:grpSpPr>
          <p:cxnSp>
            <p:nvCxnSpPr>
              <p:cNvPr id="165" name="Rak 164">
                <a:extLst>
                  <a:ext uri="{FF2B5EF4-FFF2-40B4-BE49-F238E27FC236}">
                    <a16:creationId xmlns:a16="http://schemas.microsoft.com/office/drawing/2014/main" id="{71D787BA-C448-4B41-8F9C-D2C88E01B2EF}"/>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Rak 165">
                <a:extLst>
                  <a:ext uri="{FF2B5EF4-FFF2-40B4-BE49-F238E27FC236}">
                    <a16:creationId xmlns:a16="http://schemas.microsoft.com/office/drawing/2014/main" id="{9B728452-2D49-405B-9A3B-C253510FF165}"/>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73" name="Rak 172">
            <a:extLst>
              <a:ext uri="{FF2B5EF4-FFF2-40B4-BE49-F238E27FC236}">
                <a16:creationId xmlns:a16="http://schemas.microsoft.com/office/drawing/2014/main" id="{2D11C1F9-B2E7-45F1-A4CC-8FF0E62EC959}"/>
              </a:ext>
              <a:ext uri="{C183D7F6-B498-43B3-948B-1728B52AA6E4}">
                <adec:decorative xmlns:adec="http://schemas.microsoft.com/office/drawing/2017/decorative" val="1"/>
              </a:ext>
            </a:extLst>
          </p:cNvPr>
          <p:cNvCxnSpPr>
            <a:cxnSpLocks/>
          </p:cNvCxnSpPr>
          <p:nvPr userDrawn="1"/>
        </p:nvCxnSpPr>
        <p:spPr>
          <a:xfrm>
            <a:off x="5809130" y="5143500"/>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4" name="Grupp 173">
            <a:extLst>
              <a:ext uri="{FF2B5EF4-FFF2-40B4-BE49-F238E27FC236}">
                <a16:creationId xmlns:a16="http://schemas.microsoft.com/office/drawing/2014/main" id="{F78F8AE1-30C4-494D-A886-D69A0FD78A59}"/>
              </a:ext>
            </a:extLst>
          </p:cNvPr>
          <p:cNvGrpSpPr/>
          <p:nvPr userDrawn="1"/>
        </p:nvGrpSpPr>
        <p:grpSpPr>
          <a:xfrm>
            <a:off x="357344" y="6386706"/>
            <a:ext cx="11481829" cy="159279"/>
            <a:chOff x="227807" y="9346072"/>
            <a:chExt cx="7319666" cy="233609"/>
          </a:xfrm>
        </p:grpSpPr>
        <p:grpSp>
          <p:nvGrpSpPr>
            <p:cNvPr id="175" name="Grupp 174">
              <a:extLst>
                <a:ext uri="{FF2B5EF4-FFF2-40B4-BE49-F238E27FC236}">
                  <a16:creationId xmlns:a16="http://schemas.microsoft.com/office/drawing/2014/main" id="{22847EC1-0436-4CFC-9A48-C104CF47E151}"/>
                </a:ext>
              </a:extLst>
            </p:cNvPr>
            <p:cNvGrpSpPr/>
            <p:nvPr userDrawn="1"/>
          </p:nvGrpSpPr>
          <p:grpSpPr>
            <a:xfrm rot="16200000">
              <a:off x="226776" y="9350050"/>
              <a:ext cx="230662" cy="228600"/>
              <a:chOff x="226538" y="5490264"/>
              <a:chExt cx="230662" cy="228600"/>
            </a:xfrm>
          </p:grpSpPr>
          <p:cxnSp>
            <p:nvCxnSpPr>
              <p:cNvPr id="185" name="Rak 184">
                <a:extLst>
                  <a:ext uri="{FF2B5EF4-FFF2-40B4-BE49-F238E27FC236}">
                    <a16:creationId xmlns:a16="http://schemas.microsoft.com/office/drawing/2014/main" id="{413215C1-B9BD-40E1-8746-33196585D9CE}"/>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Rak 185">
                <a:extLst>
                  <a:ext uri="{FF2B5EF4-FFF2-40B4-BE49-F238E27FC236}">
                    <a16:creationId xmlns:a16="http://schemas.microsoft.com/office/drawing/2014/main" id="{4FD32ED3-A268-452F-90BA-A48540658D8A}"/>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 175">
              <a:extLst>
                <a:ext uri="{FF2B5EF4-FFF2-40B4-BE49-F238E27FC236}">
                  <a16:creationId xmlns:a16="http://schemas.microsoft.com/office/drawing/2014/main" id="{D6AC308E-84A2-488E-BDBB-99BF23820EE6}"/>
                </a:ext>
              </a:extLst>
            </p:cNvPr>
            <p:cNvGrpSpPr/>
            <p:nvPr userDrawn="1"/>
          </p:nvGrpSpPr>
          <p:grpSpPr>
            <a:xfrm rot="5400000">
              <a:off x="3659471" y="9345732"/>
              <a:ext cx="228600" cy="229280"/>
              <a:chOff x="3655023" y="5485720"/>
              <a:chExt cx="228600" cy="229280"/>
            </a:xfrm>
          </p:grpSpPr>
          <p:cxnSp>
            <p:nvCxnSpPr>
              <p:cNvPr id="183" name="Rak 182">
                <a:extLst>
                  <a:ext uri="{FF2B5EF4-FFF2-40B4-BE49-F238E27FC236}">
                    <a16:creationId xmlns:a16="http://schemas.microsoft.com/office/drawing/2014/main" id="{BA4ED102-AE94-4484-A264-BCE3346EFF22}"/>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Rak 183">
                <a:extLst>
                  <a:ext uri="{FF2B5EF4-FFF2-40B4-BE49-F238E27FC236}">
                    <a16:creationId xmlns:a16="http://schemas.microsoft.com/office/drawing/2014/main" id="{1EB8623A-462E-4775-8D8D-EDE27A56C7D4}"/>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7" name="Grupp 176">
              <a:extLst>
                <a:ext uri="{FF2B5EF4-FFF2-40B4-BE49-F238E27FC236}">
                  <a16:creationId xmlns:a16="http://schemas.microsoft.com/office/drawing/2014/main" id="{C74D27A9-A56F-424F-82C3-6E34583334AC}"/>
                </a:ext>
              </a:extLst>
            </p:cNvPr>
            <p:cNvGrpSpPr/>
            <p:nvPr userDrawn="1"/>
          </p:nvGrpSpPr>
          <p:grpSpPr>
            <a:xfrm rot="16200000">
              <a:off x="3887648" y="9347820"/>
              <a:ext cx="228600" cy="228600"/>
              <a:chOff x="3886715" y="5486400"/>
              <a:chExt cx="228600" cy="228600"/>
            </a:xfrm>
          </p:grpSpPr>
          <p:cxnSp>
            <p:nvCxnSpPr>
              <p:cNvPr id="181" name="Rak 180">
                <a:extLst>
                  <a:ext uri="{FF2B5EF4-FFF2-40B4-BE49-F238E27FC236}">
                    <a16:creationId xmlns:a16="http://schemas.microsoft.com/office/drawing/2014/main" id="{9AB06A52-D4BC-40B8-9FDA-C6A5A7EC66E0}"/>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Rak 181">
                <a:extLst>
                  <a:ext uri="{FF2B5EF4-FFF2-40B4-BE49-F238E27FC236}">
                    <a16:creationId xmlns:a16="http://schemas.microsoft.com/office/drawing/2014/main" id="{12421315-9A45-408D-97E2-F6F4F0A53E9B}"/>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Grupp 177">
              <a:extLst>
                <a:ext uri="{FF2B5EF4-FFF2-40B4-BE49-F238E27FC236}">
                  <a16:creationId xmlns:a16="http://schemas.microsoft.com/office/drawing/2014/main" id="{99982B17-4413-489A-A6D3-9D8A0F206D65}"/>
                </a:ext>
              </a:extLst>
            </p:cNvPr>
            <p:cNvGrpSpPr/>
            <p:nvPr userDrawn="1"/>
          </p:nvGrpSpPr>
          <p:grpSpPr>
            <a:xfrm rot="5400000">
              <a:off x="7318873" y="9349757"/>
              <a:ext cx="228600" cy="228600"/>
              <a:chOff x="7312930" y="5483422"/>
              <a:chExt cx="228600" cy="228600"/>
            </a:xfrm>
          </p:grpSpPr>
          <p:cxnSp>
            <p:nvCxnSpPr>
              <p:cNvPr id="179" name="Rak 178">
                <a:extLst>
                  <a:ext uri="{FF2B5EF4-FFF2-40B4-BE49-F238E27FC236}">
                    <a16:creationId xmlns:a16="http://schemas.microsoft.com/office/drawing/2014/main" id="{62E274C9-90A4-4B27-BCBB-94F10E7C9FA8}"/>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Rak 179">
                <a:extLst>
                  <a:ext uri="{FF2B5EF4-FFF2-40B4-BE49-F238E27FC236}">
                    <a16:creationId xmlns:a16="http://schemas.microsoft.com/office/drawing/2014/main" id="{0C3EFFD1-CF11-4C84-9319-CEF069B42863}"/>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7" name="Grupp 186">
            <a:extLst>
              <a:ext uri="{FF2B5EF4-FFF2-40B4-BE49-F238E27FC236}">
                <a16:creationId xmlns:a16="http://schemas.microsoft.com/office/drawing/2014/main" id="{935EA09B-CA97-4028-85A4-52BCE4BC67EE}"/>
              </a:ext>
            </a:extLst>
          </p:cNvPr>
          <p:cNvGrpSpPr/>
          <p:nvPr userDrawn="1"/>
        </p:nvGrpSpPr>
        <p:grpSpPr>
          <a:xfrm>
            <a:off x="353485" y="639204"/>
            <a:ext cx="11483663" cy="158962"/>
            <a:chOff x="222965" y="5485720"/>
            <a:chExt cx="7320835" cy="233144"/>
          </a:xfrm>
        </p:grpSpPr>
        <p:grpSp>
          <p:nvGrpSpPr>
            <p:cNvPr id="188" name="Grupp 187">
              <a:extLst>
                <a:ext uri="{FF2B5EF4-FFF2-40B4-BE49-F238E27FC236}">
                  <a16:creationId xmlns:a16="http://schemas.microsoft.com/office/drawing/2014/main" id="{49AD705C-9429-4A5A-8BBE-2C531409FDAE}"/>
                </a:ext>
              </a:extLst>
            </p:cNvPr>
            <p:cNvGrpSpPr/>
            <p:nvPr userDrawn="1"/>
          </p:nvGrpSpPr>
          <p:grpSpPr>
            <a:xfrm>
              <a:off x="222965" y="5490264"/>
              <a:ext cx="230662" cy="228600"/>
              <a:chOff x="226538" y="5490264"/>
              <a:chExt cx="230662" cy="228600"/>
            </a:xfrm>
          </p:grpSpPr>
          <p:cxnSp>
            <p:nvCxnSpPr>
              <p:cNvPr id="198" name="Rak 197">
                <a:extLst>
                  <a:ext uri="{FF2B5EF4-FFF2-40B4-BE49-F238E27FC236}">
                    <a16:creationId xmlns:a16="http://schemas.microsoft.com/office/drawing/2014/main" id="{79AA1A31-2895-4296-9EB4-909FD0DA8560}"/>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Rak 198">
                <a:extLst>
                  <a:ext uri="{FF2B5EF4-FFF2-40B4-BE49-F238E27FC236}">
                    <a16:creationId xmlns:a16="http://schemas.microsoft.com/office/drawing/2014/main" id="{46DD2C65-53DD-4344-A8E7-35243F25AF3A}"/>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9" name="Grupp 188">
              <a:extLst>
                <a:ext uri="{FF2B5EF4-FFF2-40B4-BE49-F238E27FC236}">
                  <a16:creationId xmlns:a16="http://schemas.microsoft.com/office/drawing/2014/main" id="{AD0B5BC6-2AC9-4014-8635-ACB035CB8B99}"/>
                </a:ext>
              </a:extLst>
            </p:cNvPr>
            <p:cNvGrpSpPr/>
            <p:nvPr userDrawn="1"/>
          </p:nvGrpSpPr>
          <p:grpSpPr>
            <a:xfrm>
              <a:off x="3656214" y="5485720"/>
              <a:ext cx="228600" cy="229280"/>
              <a:chOff x="3655023" y="5485720"/>
              <a:chExt cx="228600" cy="229280"/>
            </a:xfrm>
          </p:grpSpPr>
          <p:cxnSp>
            <p:nvCxnSpPr>
              <p:cNvPr id="196" name="Rak 195">
                <a:extLst>
                  <a:ext uri="{FF2B5EF4-FFF2-40B4-BE49-F238E27FC236}">
                    <a16:creationId xmlns:a16="http://schemas.microsoft.com/office/drawing/2014/main" id="{0C0D299B-46CE-4B25-A323-E62930933314}"/>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Rak 196">
                <a:extLst>
                  <a:ext uri="{FF2B5EF4-FFF2-40B4-BE49-F238E27FC236}">
                    <a16:creationId xmlns:a16="http://schemas.microsoft.com/office/drawing/2014/main" id="{33772655-568A-4B09-BDBD-2CF9D99ACACA}"/>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0" name="Grupp 189">
              <a:extLst>
                <a:ext uri="{FF2B5EF4-FFF2-40B4-BE49-F238E27FC236}">
                  <a16:creationId xmlns:a16="http://schemas.microsoft.com/office/drawing/2014/main" id="{4824BBC3-C181-4C35-A746-287857F20398}"/>
                </a:ext>
              </a:extLst>
            </p:cNvPr>
            <p:cNvGrpSpPr/>
            <p:nvPr userDrawn="1"/>
          </p:nvGrpSpPr>
          <p:grpSpPr>
            <a:xfrm>
              <a:off x="7315200" y="5489398"/>
              <a:ext cx="228600" cy="228600"/>
              <a:chOff x="7315200" y="5489398"/>
              <a:chExt cx="228600" cy="228600"/>
            </a:xfrm>
          </p:grpSpPr>
          <p:cxnSp>
            <p:nvCxnSpPr>
              <p:cNvPr id="194" name="Rak 193">
                <a:extLst>
                  <a:ext uri="{FF2B5EF4-FFF2-40B4-BE49-F238E27FC236}">
                    <a16:creationId xmlns:a16="http://schemas.microsoft.com/office/drawing/2014/main" id="{3957114D-5FE9-42FA-9BA5-5F0D6AD026CB}"/>
                  </a:ext>
                </a:extLst>
              </p:cNvPr>
              <p:cNvCxnSpPr>
                <a:cxnSpLocks/>
              </p:cNvCxnSpPr>
              <p:nvPr userDrawn="1"/>
            </p:nvCxnSpPr>
            <p:spPr>
              <a:xfrm>
                <a:off x="7316488" y="5489398"/>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Rak 194">
                <a:extLst>
                  <a:ext uri="{FF2B5EF4-FFF2-40B4-BE49-F238E27FC236}">
                    <a16:creationId xmlns:a16="http://schemas.microsoft.com/office/drawing/2014/main" id="{B6AA1769-16A1-40BA-B822-3AD874C04881}"/>
                  </a:ext>
                </a:extLst>
              </p:cNvPr>
              <p:cNvCxnSpPr>
                <a:cxnSpLocks/>
              </p:cNvCxnSpPr>
              <p:nvPr userDrawn="1"/>
            </p:nvCxnSpPr>
            <p:spPr>
              <a:xfrm>
                <a:off x="7315200" y="5717666"/>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upp 190">
              <a:extLst>
                <a:ext uri="{FF2B5EF4-FFF2-40B4-BE49-F238E27FC236}">
                  <a16:creationId xmlns:a16="http://schemas.microsoft.com/office/drawing/2014/main" id="{52732EDD-4B54-4492-8769-476B73C62F86}"/>
                </a:ext>
              </a:extLst>
            </p:cNvPr>
            <p:cNvGrpSpPr/>
            <p:nvPr userDrawn="1"/>
          </p:nvGrpSpPr>
          <p:grpSpPr>
            <a:xfrm>
              <a:off x="3887664" y="5490077"/>
              <a:ext cx="228600" cy="228600"/>
              <a:chOff x="3886715" y="5486400"/>
              <a:chExt cx="228600" cy="228600"/>
            </a:xfrm>
          </p:grpSpPr>
          <p:cxnSp>
            <p:nvCxnSpPr>
              <p:cNvPr id="192" name="Rak 191">
                <a:extLst>
                  <a:ext uri="{FF2B5EF4-FFF2-40B4-BE49-F238E27FC236}">
                    <a16:creationId xmlns:a16="http://schemas.microsoft.com/office/drawing/2014/main" id="{A215470A-04A8-4DD9-9800-DCC81C45ED4A}"/>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Rak 192">
                <a:extLst>
                  <a:ext uri="{FF2B5EF4-FFF2-40B4-BE49-F238E27FC236}">
                    <a16:creationId xmlns:a16="http://schemas.microsoft.com/office/drawing/2014/main" id="{7419C183-A3F0-493B-A5BD-3E49F9588D99}"/>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0" name="Rak 199">
            <a:extLst>
              <a:ext uri="{FF2B5EF4-FFF2-40B4-BE49-F238E27FC236}">
                <a16:creationId xmlns:a16="http://schemas.microsoft.com/office/drawing/2014/main" id="{C0A5FD43-E2B1-4579-84BB-26D88D3FE533}"/>
              </a:ext>
              <a:ext uri="{C183D7F6-B498-43B3-948B-1728B52AA6E4}">
                <adec:decorative xmlns:adec="http://schemas.microsoft.com/office/drawing/2017/decorative" val="1"/>
              </a:ext>
            </a:extLst>
          </p:cNvPr>
          <p:cNvCxnSpPr>
            <a:cxnSpLocks/>
          </p:cNvCxnSpPr>
          <p:nvPr userDrawn="1"/>
        </p:nvCxnSpPr>
        <p:spPr>
          <a:xfrm>
            <a:off x="5809144" y="205116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3" name="Grafik 212">
            <a:extLst>
              <a:ext uri="{FF2B5EF4-FFF2-40B4-BE49-F238E27FC236}">
                <a16:creationId xmlns:a16="http://schemas.microsoft.com/office/drawing/2014/main" id="{C85337B6-509D-4000-B5A1-175C0A7753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03995" y="1770247"/>
            <a:ext cx="354950" cy="159260"/>
          </a:xfrm>
          <a:prstGeom prst="rect">
            <a:avLst/>
          </a:prstGeom>
        </p:spPr>
      </p:pic>
      <p:pic>
        <p:nvPicPr>
          <p:cNvPr id="214" name="Grafik 213">
            <a:extLst>
              <a:ext uri="{FF2B5EF4-FFF2-40B4-BE49-F238E27FC236}">
                <a16:creationId xmlns:a16="http://schemas.microsoft.com/office/drawing/2014/main" id="{FA85BB8B-E482-4884-962D-DA7CE12DA8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9700" y="1667743"/>
            <a:ext cx="71716" cy="31172"/>
          </a:xfrm>
          <a:prstGeom prst="rect">
            <a:avLst/>
          </a:prstGeom>
        </p:spPr>
      </p:pic>
      <p:pic>
        <p:nvPicPr>
          <p:cNvPr id="215" name="Grafik 214">
            <a:extLst>
              <a:ext uri="{FF2B5EF4-FFF2-40B4-BE49-F238E27FC236}">
                <a16:creationId xmlns:a16="http://schemas.microsoft.com/office/drawing/2014/main" id="{B3E69E6B-5606-485B-AD7C-CD98448B9D6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1027427" y="1583212"/>
            <a:ext cx="158587" cy="99567"/>
          </a:xfrm>
          <a:prstGeom prst="rect">
            <a:avLst/>
          </a:prstGeom>
        </p:spPr>
      </p:pic>
      <p:pic>
        <p:nvPicPr>
          <p:cNvPr id="216" name="Grafik 215">
            <a:extLst>
              <a:ext uri="{FF2B5EF4-FFF2-40B4-BE49-F238E27FC236}">
                <a16:creationId xmlns:a16="http://schemas.microsoft.com/office/drawing/2014/main" id="{2509846C-DF72-4DEE-BEBF-27C3ED3084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77534" y="1901012"/>
            <a:ext cx="71716" cy="31172"/>
          </a:xfrm>
          <a:prstGeom prst="rect">
            <a:avLst/>
          </a:prstGeom>
        </p:spPr>
      </p:pic>
      <p:pic>
        <p:nvPicPr>
          <p:cNvPr id="217" name="Grafik 216">
            <a:extLst>
              <a:ext uri="{FF2B5EF4-FFF2-40B4-BE49-F238E27FC236}">
                <a16:creationId xmlns:a16="http://schemas.microsoft.com/office/drawing/2014/main" id="{0A8B463C-B196-416C-B71B-73D0E825D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50906" y="1748532"/>
            <a:ext cx="354950" cy="159260"/>
          </a:xfrm>
          <a:prstGeom prst="rect">
            <a:avLst/>
          </a:prstGeom>
        </p:spPr>
      </p:pic>
      <p:pic>
        <p:nvPicPr>
          <p:cNvPr id="218" name="Grafik 217">
            <a:extLst>
              <a:ext uri="{FF2B5EF4-FFF2-40B4-BE49-F238E27FC236}">
                <a16:creationId xmlns:a16="http://schemas.microsoft.com/office/drawing/2014/main" id="{8A2BC8F0-FE52-4F9E-8CE0-E7E11246D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6611" y="1646028"/>
            <a:ext cx="71716" cy="31172"/>
          </a:xfrm>
          <a:prstGeom prst="rect">
            <a:avLst/>
          </a:prstGeom>
        </p:spPr>
      </p:pic>
      <p:pic>
        <p:nvPicPr>
          <p:cNvPr id="219" name="Grafik 218">
            <a:extLst>
              <a:ext uri="{FF2B5EF4-FFF2-40B4-BE49-F238E27FC236}">
                <a16:creationId xmlns:a16="http://schemas.microsoft.com/office/drawing/2014/main" id="{FE354F5C-FD56-432E-8A59-CAFB33A3CF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5274338" y="1561497"/>
            <a:ext cx="158587" cy="99567"/>
          </a:xfrm>
          <a:prstGeom prst="rect">
            <a:avLst/>
          </a:prstGeom>
        </p:spPr>
      </p:pic>
      <p:pic>
        <p:nvPicPr>
          <p:cNvPr id="220" name="Grafik 219">
            <a:extLst>
              <a:ext uri="{FF2B5EF4-FFF2-40B4-BE49-F238E27FC236}">
                <a16:creationId xmlns:a16="http://schemas.microsoft.com/office/drawing/2014/main" id="{6424A36B-41A0-41D6-8510-D2A0661BD1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24445" y="1879298"/>
            <a:ext cx="71716" cy="31172"/>
          </a:xfrm>
          <a:prstGeom prst="rect">
            <a:avLst/>
          </a:prstGeom>
        </p:spPr>
      </p:pic>
      <p:pic>
        <p:nvPicPr>
          <p:cNvPr id="221" name="Grafik 220">
            <a:extLst>
              <a:ext uri="{FF2B5EF4-FFF2-40B4-BE49-F238E27FC236}">
                <a16:creationId xmlns:a16="http://schemas.microsoft.com/office/drawing/2014/main" id="{34DE9DD6-2777-4585-8A97-9AF832CAB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0294" y="4864982"/>
            <a:ext cx="354950" cy="159260"/>
          </a:xfrm>
          <a:prstGeom prst="rect">
            <a:avLst/>
          </a:prstGeom>
        </p:spPr>
      </p:pic>
      <p:pic>
        <p:nvPicPr>
          <p:cNvPr id="222" name="Grafik 221">
            <a:extLst>
              <a:ext uri="{FF2B5EF4-FFF2-40B4-BE49-F238E27FC236}">
                <a16:creationId xmlns:a16="http://schemas.microsoft.com/office/drawing/2014/main" id="{119E22CE-22E4-4641-9227-8CC6A72DA0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25999" y="4762477"/>
            <a:ext cx="71716" cy="31172"/>
          </a:xfrm>
          <a:prstGeom prst="rect">
            <a:avLst/>
          </a:prstGeom>
        </p:spPr>
      </p:pic>
      <p:pic>
        <p:nvPicPr>
          <p:cNvPr id="223" name="Grafik 222">
            <a:extLst>
              <a:ext uri="{FF2B5EF4-FFF2-40B4-BE49-F238E27FC236}">
                <a16:creationId xmlns:a16="http://schemas.microsoft.com/office/drawing/2014/main" id="{6C55BEC8-B7FE-4E29-B6C2-0BBA256509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1043726" y="4677947"/>
            <a:ext cx="158587" cy="99567"/>
          </a:xfrm>
          <a:prstGeom prst="rect">
            <a:avLst/>
          </a:prstGeom>
        </p:spPr>
      </p:pic>
      <p:pic>
        <p:nvPicPr>
          <p:cNvPr id="224" name="Grafik 223">
            <a:extLst>
              <a:ext uri="{FF2B5EF4-FFF2-40B4-BE49-F238E27FC236}">
                <a16:creationId xmlns:a16="http://schemas.microsoft.com/office/drawing/2014/main" id="{768AC73B-C9A6-4FEF-8DB7-7679E35D67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93833" y="4995746"/>
            <a:ext cx="71716" cy="31172"/>
          </a:xfrm>
          <a:prstGeom prst="rect">
            <a:avLst/>
          </a:prstGeom>
        </p:spPr>
      </p:pic>
      <p:pic>
        <p:nvPicPr>
          <p:cNvPr id="225" name="Grafik 224">
            <a:extLst>
              <a:ext uri="{FF2B5EF4-FFF2-40B4-BE49-F238E27FC236}">
                <a16:creationId xmlns:a16="http://schemas.microsoft.com/office/drawing/2014/main" id="{757A1521-A2DC-408F-8CBB-52818121A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9903" y="4857080"/>
            <a:ext cx="354950" cy="159260"/>
          </a:xfrm>
          <a:prstGeom prst="rect">
            <a:avLst/>
          </a:prstGeom>
        </p:spPr>
      </p:pic>
      <p:pic>
        <p:nvPicPr>
          <p:cNvPr id="226" name="Grafik 225">
            <a:extLst>
              <a:ext uri="{FF2B5EF4-FFF2-40B4-BE49-F238E27FC236}">
                <a16:creationId xmlns:a16="http://schemas.microsoft.com/office/drawing/2014/main" id="{2C976BFE-E6F8-481E-84DA-0F860B558A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15607" y="4754576"/>
            <a:ext cx="71716" cy="31172"/>
          </a:xfrm>
          <a:prstGeom prst="rect">
            <a:avLst/>
          </a:prstGeom>
        </p:spPr>
      </p:pic>
      <p:pic>
        <p:nvPicPr>
          <p:cNvPr id="227" name="Grafik 226">
            <a:extLst>
              <a:ext uri="{FF2B5EF4-FFF2-40B4-BE49-F238E27FC236}">
                <a16:creationId xmlns:a16="http://schemas.microsoft.com/office/drawing/2014/main" id="{AA8BC3E9-E0C6-4579-A7AD-7C977612C4B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5233334" y="4670045"/>
            <a:ext cx="158587" cy="99567"/>
          </a:xfrm>
          <a:prstGeom prst="rect">
            <a:avLst/>
          </a:prstGeom>
        </p:spPr>
      </p:pic>
      <p:pic>
        <p:nvPicPr>
          <p:cNvPr id="228" name="Grafik 227">
            <a:extLst>
              <a:ext uri="{FF2B5EF4-FFF2-40B4-BE49-F238E27FC236}">
                <a16:creationId xmlns:a16="http://schemas.microsoft.com/office/drawing/2014/main" id="{2523748F-98CD-4E64-9B26-957979CE1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83441" y="4987845"/>
            <a:ext cx="71716" cy="31172"/>
          </a:xfrm>
          <a:prstGeom prst="rect">
            <a:avLst/>
          </a:prstGeom>
        </p:spPr>
      </p:pic>
      <p:pic>
        <p:nvPicPr>
          <p:cNvPr id="229" name="Grafik 228">
            <a:extLst>
              <a:ext uri="{FF2B5EF4-FFF2-40B4-BE49-F238E27FC236}">
                <a16:creationId xmlns:a16="http://schemas.microsoft.com/office/drawing/2014/main" id="{07FD0414-52EB-4B33-A8AE-E4A337E8E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261" y="4861212"/>
            <a:ext cx="354950" cy="159260"/>
          </a:xfrm>
          <a:prstGeom prst="rect">
            <a:avLst/>
          </a:prstGeom>
        </p:spPr>
      </p:pic>
      <p:pic>
        <p:nvPicPr>
          <p:cNvPr id="230" name="Grafik 229">
            <a:extLst>
              <a:ext uri="{FF2B5EF4-FFF2-40B4-BE49-F238E27FC236}">
                <a16:creationId xmlns:a16="http://schemas.microsoft.com/office/drawing/2014/main" id="{D0151BC3-E795-4BB5-9AE2-D908C380DE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22553" y="4804640"/>
            <a:ext cx="71716" cy="31172"/>
          </a:xfrm>
          <a:prstGeom prst="rect">
            <a:avLst/>
          </a:prstGeom>
        </p:spPr>
      </p:pic>
      <p:pic>
        <p:nvPicPr>
          <p:cNvPr id="231" name="Grafik 230">
            <a:extLst>
              <a:ext uri="{FF2B5EF4-FFF2-40B4-BE49-F238E27FC236}">
                <a16:creationId xmlns:a16="http://schemas.microsoft.com/office/drawing/2014/main" id="{CAB445B8-4BA5-4AC0-9C4C-ADC9B9BC3D3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052169" y="4640560"/>
            <a:ext cx="158587" cy="99567"/>
          </a:xfrm>
          <a:prstGeom prst="rect">
            <a:avLst/>
          </a:prstGeom>
        </p:spPr>
      </p:pic>
      <p:pic>
        <p:nvPicPr>
          <p:cNvPr id="232" name="Grafik 231">
            <a:extLst>
              <a:ext uri="{FF2B5EF4-FFF2-40B4-BE49-F238E27FC236}">
                <a16:creationId xmlns:a16="http://schemas.microsoft.com/office/drawing/2014/main" id="{B10AF991-F7D8-434C-8588-D60D8D2063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52622" y="5000008"/>
            <a:ext cx="71716" cy="31172"/>
          </a:xfrm>
          <a:prstGeom prst="rect">
            <a:avLst/>
          </a:prstGeom>
        </p:spPr>
      </p:pic>
      <p:pic>
        <p:nvPicPr>
          <p:cNvPr id="233" name="Grafik 232">
            <a:extLst>
              <a:ext uri="{FF2B5EF4-FFF2-40B4-BE49-F238E27FC236}">
                <a16:creationId xmlns:a16="http://schemas.microsoft.com/office/drawing/2014/main" id="{0AAA03C2-7B43-435E-BEF1-D492D0316E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7151" y="4861212"/>
            <a:ext cx="354950" cy="159260"/>
          </a:xfrm>
          <a:prstGeom prst="rect">
            <a:avLst/>
          </a:prstGeom>
        </p:spPr>
      </p:pic>
      <p:pic>
        <p:nvPicPr>
          <p:cNvPr id="234" name="Grafik 233">
            <a:extLst>
              <a:ext uri="{FF2B5EF4-FFF2-40B4-BE49-F238E27FC236}">
                <a16:creationId xmlns:a16="http://schemas.microsoft.com/office/drawing/2014/main" id="{F8BFB95A-E289-4137-BB83-FD77389CC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41442" y="4804640"/>
            <a:ext cx="71716" cy="31172"/>
          </a:xfrm>
          <a:prstGeom prst="rect">
            <a:avLst/>
          </a:prstGeom>
        </p:spPr>
      </p:pic>
      <p:pic>
        <p:nvPicPr>
          <p:cNvPr id="235" name="Grafik 234">
            <a:extLst>
              <a:ext uri="{FF2B5EF4-FFF2-40B4-BE49-F238E27FC236}">
                <a16:creationId xmlns:a16="http://schemas.microsoft.com/office/drawing/2014/main" id="{8CD69EEF-47C9-45E2-9731-7ADF6C15936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6771058" y="4640560"/>
            <a:ext cx="158587" cy="99567"/>
          </a:xfrm>
          <a:prstGeom prst="rect">
            <a:avLst/>
          </a:prstGeom>
        </p:spPr>
      </p:pic>
      <p:pic>
        <p:nvPicPr>
          <p:cNvPr id="236" name="Grafik 235">
            <a:extLst>
              <a:ext uri="{FF2B5EF4-FFF2-40B4-BE49-F238E27FC236}">
                <a16:creationId xmlns:a16="http://schemas.microsoft.com/office/drawing/2014/main" id="{00D3AF91-BA3D-452A-9528-D73FFCBBC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1511" y="5000008"/>
            <a:ext cx="71716" cy="31172"/>
          </a:xfrm>
          <a:prstGeom prst="rect">
            <a:avLst/>
          </a:prstGeom>
        </p:spPr>
      </p:pic>
      <p:pic>
        <p:nvPicPr>
          <p:cNvPr id="237" name="Grafik 236">
            <a:extLst>
              <a:ext uri="{FF2B5EF4-FFF2-40B4-BE49-F238E27FC236}">
                <a16:creationId xmlns:a16="http://schemas.microsoft.com/office/drawing/2014/main" id="{CC6F27FB-8621-45D4-B01E-01AB2DFD99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0637" y="1726526"/>
            <a:ext cx="354950" cy="159260"/>
          </a:xfrm>
          <a:prstGeom prst="rect">
            <a:avLst/>
          </a:prstGeom>
        </p:spPr>
      </p:pic>
      <p:pic>
        <p:nvPicPr>
          <p:cNvPr id="238" name="Grafik 237">
            <a:extLst>
              <a:ext uri="{FF2B5EF4-FFF2-40B4-BE49-F238E27FC236}">
                <a16:creationId xmlns:a16="http://schemas.microsoft.com/office/drawing/2014/main" id="{A5CEF6DE-305A-4299-9491-EC65AE3C1B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4928" y="1669955"/>
            <a:ext cx="71716" cy="31172"/>
          </a:xfrm>
          <a:prstGeom prst="rect">
            <a:avLst/>
          </a:prstGeom>
        </p:spPr>
      </p:pic>
      <p:pic>
        <p:nvPicPr>
          <p:cNvPr id="239" name="Grafik 238">
            <a:extLst>
              <a:ext uri="{FF2B5EF4-FFF2-40B4-BE49-F238E27FC236}">
                <a16:creationId xmlns:a16="http://schemas.microsoft.com/office/drawing/2014/main" id="{A4B21E61-9987-4D80-9402-766968AC9E0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014543" y="1505875"/>
            <a:ext cx="158587" cy="99567"/>
          </a:xfrm>
          <a:prstGeom prst="rect">
            <a:avLst/>
          </a:prstGeom>
        </p:spPr>
      </p:pic>
      <p:pic>
        <p:nvPicPr>
          <p:cNvPr id="240" name="Grafik 239">
            <a:extLst>
              <a:ext uri="{FF2B5EF4-FFF2-40B4-BE49-F238E27FC236}">
                <a16:creationId xmlns:a16="http://schemas.microsoft.com/office/drawing/2014/main" id="{5860ED9A-BBB1-4F53-B94A-4C4A6F84B4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14997" y="1865322"/>
            <a:ext cx="71716" cy="31172"/>
          </a:xfrm>
          <a:prstGeom prst="rect">
            <a:avLst/>
          </a:prstGeom>
        </p:spPr>
      </p:pic>
      <p:pic>
        <p:nvPicPr>
          <p:cNvPr id="241" name="Grafik 240">
            <a:extLst>
              <a:ext uri="{FF2B5EF4-FFF2-40B4-BE49-F238E27FC236}">
                <a16:creationId xmlns:a16="http://schemas.microsoft.com/office/drawing/2014/main" id="{645356C1-9D73-45A8-B200-D0E1164E8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38067" y="1769301"/>
            <a:ext cx="354950" cy="159260"/>
          </a:xfrm>
          <a:prstGeom prst="rect">
            <a:avLst/>
          </a:prstGeom>
        </p:spPr>
      </p:pic>
      <p:pic>
        <p:nvPicPr>
          <p:cNvPr id="242" name="Grafik 241">
            <a:extLst>
              <a:ext uri="{FF2B5EF4-FFF2-40B4-BE49-F238E27FC236}">
                <a16:creationId xmlns:a16="http://schemas.microsoft.com/office/drawing/2014/main" id="{96ABA858-31A9-4467-83D9-1A5CE960DD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32358" y="1712730"/>
            <a:ext cx="71716" cy="31172"/>
          </a:xfrm>
          <a:prstGeom prst="rect">
            <a:avLst/>
          </a:prstGeom>
        </p:spPr>
      </p:pic>
      <p:pic>
        <p:nvPicPr>
          <p:cNvPr id="243" name="Grafik 242">
            <a:extLst>
              <a:ext uri="{FF2B5EF4-FFF2-40B4-BE49-F238E27FC236}">
                <a16:creationId xmlns:a16="http://schemas.microsoft.com/office/drawing/2014/main" id="{73D84A3F-4F53-45EB-9BFB-7B61C6CA4F7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6761974" y="1548650"/>
            <a:ext cx="158587" cy="99567"/>
          </a:xfrm>
          <a:prstGeom prst="rect">
            <a:avLst/>
          </a:prstGeom>
        </p:spPr>
      </p:pic>
      <p:pic>
        <p:nvPicPr>
          <p:cNvPr id="244" name="Grafik 243">
            <a:extLst>
              <a:ext uri="{FF2B5EF4-FFF2-40B4-BE49-F238E27FC236}">
                <a16:creationId xmlns:a16="http://schemas.microsoft.com/office/drawing/2014/main" id="{84D5F948-5052-477C-A38D-42A7964884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62427" y="1908097"/>
            <a:ext cx="71716" cy="31172"/>
          </a:xfrm>
          <a:prstGeom prst="rect">
            <a:avLst/>
          </a:prstGeom>
        </p:spPr>
      </p:pic>
    </p:spTree>
    <p:extLst>
      <p:ext uri="{BB962C8B-B14F-4D97-AF65-F5344CB8AC3E}">
        <p14:creationId xmlns:p14="http://schemas.microsoft.com/office/powerpoint/2010/main" val="3142156597"/>
      </p:ext>
    </p:extLst>
  </p:cSld>
  <p:clrMapOvr>
    <a:masterClrMapping/>
  </p:clrMapOvr>
  <p:extLst>
    <p:ext uri="{DCECCB84-F9BA-43D5-87BE-67443E8EF086}">
      <p15:sldGuideLst xmlns:p15="http://schemas.microsoft.com/office/powerpoint/2012/main">
        <p15:guide id="6" pos="2982">
          <p15:clr>
            <a:srgbClr val="FBAE40"/>
          </p15:clr>
        </p15:guide>
        <p15:guide id="7" pos="8282">
          <p15:clr>
            <a:srgbClr val="FBAE40"/>
          </p15:clr>
        </p15:guide>
        <p15:guide id="8" orient="horz" pos="4752">
          <p15:clr>
            <a:srgbClr val="FBAE40"/>
          </p15:clr>
        </p15:guide>
        <p15:guide id="9" orient="horz" pos="189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4FDF1CD-B904-455A-A7B7-1FE56BA26836}" type="datetimeFigureOut">
              <a:rPr lang="sv-SE" smtClean="0"/>
              <a:t>2022-06-08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1229174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4FDF1CD-B904-455A-A7B7-1FE56BA26836}" type="datetimeFigureOut">
              <a:rPr lang="sv-SE" smtClean="0"/>
              <a:t>2022-06-08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929475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4FDF1CD-B904-455A-A7B7-1FE56BA26836}" type="datetimeFigureOut">
              <a:rPr lang="sv-SE" smtClean="0"/>
              <a:t>2022-06-08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2579396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4FDF1CD-B904-455A-A7B7-1FE56BA26836}" type="datetimeFigureOut">
              <a:rPr lang="sv-SE" smtClean="0"/>
              <a:t>2022-06-08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173496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4FDF1CD-B904-455A-A7B7-1FE56BA26836}" type="datetimeFigureOut">
              <a:rPr lang="sv-SE" smtClean="0"/>
              <a:t>2022-06-08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2876772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FDF1CD-B904-455A-A7B7-1FE56BA26836}"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319877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FDF1CD-B904-455A-A7B7-1FE56BA26836}"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EEF59-19FD-4D48-8EAC-18EC4A763B58}" type="slidenum">
              <a:rPr lang="sv-SE" smtClean="0"/>
              <a:t>‹#›</a:t>
            </a:fld>
            <a:endParaRPr lang="sv-SE"/>
          </a:p>
        </p:txBody>
      </p:sp>
    </p:spTree>
    <p:extLst>
      <p:ext uri="{BB962C8B-B14F-4D97-AF65-F5344CB8AC3E}">
        <p14:creationId xmlns:p14="http://schemas.microsoft.com/office/powerpoint/2010/main" val="2585304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8" name="Bildobjekt 7" descr="_G6Q1579.JPG"/>
          <p:cNvPicPr>
            <a:picLocks noChangeAspect="1"/>
          </p:cNvPicPr>
          <p:nvPr/>
        </p:nvPicPr>
        <p:blipFill rotWithShape="1">
          <a:blip r:embed="rId2" cstate="print">
            <a:extLst>
              <a:ext uri="{28A0092B-C50C-407E-A947-70E740481C1C}">
                <a14:useLocalDpi xmlns:a14="http://schemas.microsoft.com/office/drawing/2010/main"/>
              </a:ext>
            </a:extLst>
          </a:blip>
          <a:srcRect t="15626" b="8175"/>
          <a:stretch/>
        </p:blipFill>
        <p:spPr>
          <a:xfrm>
            <a:off x="0" y="0"/>
            <a:ext cx="12192000" cy="6193563"/>
          </a:xfrm>
          <a:prstGeom prst="rect">
            <a:avLst/>
          </a:prstGeom>
        </p:spPr>
      </p:pic>
      <p:sp>
        <p:nvSpPr>
          <p:cNvPr id="11" name="Title 1">
            <a:extLst>
              <a:ext uri="{FF2B5EF4-FFF2-40B4-BE49-F238E27FC236}">
                <a16:creationId xmlns:a16="http://schemas.microsoft.com/office/drawing/2014/main" id="{2DD2854C-FE6D-47C6-859E-58D8C41190B8}"/>
              </a:ext>
            </a:extLst>
          </p:cNvPr>
          <p:cNvSpPr>
            <a:spLocks noGrp="1"/>
          </p:cNvSpPr>
          <p:nvPr>
            <p:ph type="title" hasCustomPrompt="1"/>
          </p:nvPr>
        </p:nvSpPr>
        <p:spPr>
          <a:xfrm>
            <a:off x="953533" y="725685"/>
            <a:ext cx="9451793" cy="779905"/>
          </a:xfrm>
        </p:spPr>
        <p:txBody>
          <a:bodyPr>
            <a:noAutofit/>
          </a:bodyPr>
          <a:lstStyle>
            <a:lvl1pPr>
              <a:lnSpc>
                <a:spcPct val="100000"/>
              </a:lnSpc>
              <a:defRPr sz="5867" baseline="0">
                <a:solidFill>
                  <a:schemeClr val="accent1"/>
                </a:solidFill>
              </a:defRPr>
            </a:lvl1pPr>
          </a:lstStyle>
          <a:p>
            <a:r>
              <a:rPr lang="sv-SE" noProof="0"/>
              <a:t>Plats för rubrik</a:t>
            </a:r>
          </a:p>
        </p:txBody>
      </p:sp>
      <p:sp>
        <p:nvSpPr>
          <p:cNvPr id="12" name="Platshållare för text 5">
            <a:extLst>
              <a:ext uri="{FF2B5EF4-FFF2-40B4-BE49-F238E27FC236}">
                <a16:creationId xmlns:a16="http://schemas.microsoft.com/office/drawing/2014/main" id="{8811C341-B019-4EF1-A431-5BC2B38FEBBC}"/>
              </a:ext>
            </a:extLst>
          </p:cNvPr>
          <p:cNvSpPr>
            <a:spLocks noGrp="1"/>
          </p:cNvSpPr>
          <p:nvPr>
            <p:ph type="body" sz="quarter" idx="14" hasCustomPrompt="1"/>
          </p:nvPr>
        </p:nvSpPr>
        <p:spPr>
          <a:xfrm>
            <a:off x="954066" y="1601403"/>
            <a:ext cx="5663455" cy="405044"/>
          </a:xfrm>
        </p:spPr>
        <p:txBody>
          <a:bodyPr anchor="ctr">
            <a:noAutofit/>
          </a:bodyPr>
          <a:lstStyle>
            <a:lvl1pPr marL="0" indent="0">
              <a:lnSpc>
                <a:spcPct val="100000"/>
              </a:lnSpc>
              <a:spcBef>
                <a:spcPts val="0"/>
              </a:spcBef>
              <a:buNone/>
              <a:defRPr sz="2667">
                <a:solidFill>
                  <a:schemeClr val="accent1"/>
                </a:solidFill>
              </a:defRPr>
            </a:lvl1pPr>
          </a:lstStyle>
          <a:p>
            <a:pPr lvl="0"/>
            <a:r>
              <a:rPr lang="sv-SE" noProof="0"/>
              <a:t>Plats för underrubrik</a:t>
            </a:r>
          </a:p>
        </p:txBody>
      </p:sp>
      <p:sp>
        <p:nvSpPr>
          <p:cNvPr id="7" name="Platshållare för datum 3">
            <a:extLst>
              <a:ext uri="{FF2B5EF4-FFF2-40B4-BE49-F238E27FC236}">
                <a16:creationId xmlns:a16="http://schemas.microsoft.com/office/drawing/2014/main" id="{53B71D3E-0F09-4AB7-AA97-5D7B3349B16D}"/>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tx1"/>
                </a:solidFill>
              </a:defRPr>
            </a:lvl1pPr>
          </a:lstStyle>
          <a:p>
            <a:fld id="{A279B454-770E-4F1B-AAD8-BCABD42B9C7D}" type="datetime1">
              <a:rPr lang="sv-SE" smtClean="0"/>
              <a:t>2022-06-08</a:t>
            </a:fld>
            <a:endParaRPr lang="sv-SE"/>
          </a:p>
        </p:txBody>
      </p:sp>
      <p:sp>
        <p:nvSpPr>
          <p:cNvPr id="9" name="Platshållare för sidfot 4">
            <a:extLst>
              <a:ext uri="{FF2B5EF4-FFF2-40B4-BE49-F238E27FC236}">
                <a16:creationId xmlns:a16="http://schemas.microsoft.com/office/drawing/2014/main" id="{D8F08E38-EAB7-43A8-9F7F-00C3F924A751}"/>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Tree>
    <p:extLst>
      <p:ext uri="{BB962C8B-B14F-4D97-AF65-F5344CB8AC3E}">
        <p14:creationId xmlns:p14="http://schemas.microsoft.com/office/powerpoint/2010/main" val="3122370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1"/>
              </a:solidFill>
            </a:endParaRP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0478" y="6356351"/>
            <a:ext cx="1741893" cy="274639"/>
          </a:xfrm>
          <a:prstGeom prst="rect">
            <a:avLst/>
          </a:prstGeom>
        </p:spPr>
      </p:pic>
      <p:sp>
        <p:nvSpPr>
          <p:cNvPr id="18" name="Rektangel 17">
            <a:extLst>
              <a:ext uri="{FF2B5EF4-FFF2-40B4-BE49-F238E27FC236}">
                <a16:creationId xmlns:a16="http://schemas.microsoft.com/office/drawing/2014/main" id="{A07E6AB9-E2CD-4FC1-95E1-8AF2BA59F7B6}"/>
              </a:ext>
            </a:extLst>
          </p:cNvPr>
          <p:cNvSpPr/>
          <p:nvPr userDrawn="1"/>
        </p:nvSpPr>
        <p:spPr>
          <a:xfrm>
            <a:off x="0" y="-1"/>
            <a:ext cx="12192000" cy="6193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4"/>
              </a:solidFill>
            </a:endParaRPr>
          </a:p>
        </p:txBody>
      </p:sp>
      <p:sp>
        <p:nvSpPr>
          <p:cNvPr id="19" name="Title 1">
            <a:extLst>
              <a:ext uri="{FF2B5EF4-FFF2-40B4-BE49-F238E27FC236}">
                <a16:creationId xmlns:a16="http://schemas.microsoft.com/office/drawing/2014/main" id="{FCD5E9F6-063C-4852-BE08-0CAD2A8D2627}"/>
              </a:ext>
            </a:extLst>
          </p:cNvPr>
          <p:cNvSpPr>
            <a:spLocks noGrp="1"/>
          </p:cNvSpPr>
          <p:nvPr>
            <p:ph type="title" hasCustomPrompt="1"/>
          </p:nvPr>
        </p:nvSpPr>
        <p:spPr>
          <a:xfrm>
            <a:off x="2461151" y="1566822"/>
            <a:ext cx="7269701" cy="3059925"/>
          </a:xfrm>
        </p:spPr>
        <p:txBody>
          <a:bodyPr>
            <a:normAutofit/>
          </a:bodyPr>
          <a:lstStyle>
            <a:lvl1pPr>
              <a:lnSpc>
                <a:spcPts val="6667"/>
              </a:lnSpc>
              <a:defRPr sz="6400">
                <a:solidFill>
                  <a:schemeClr val="accent1"/>
                </a:solidFill>
              </a:defRPr>
            </a:lvl1pPr>
          </a:lstStyle>
          <a:p>
            <a:r>
              <a:rPr lang="sv-SE" noProof="0"/>
              <a:t>Plats för rubrik</a:t>
            </a:r>
          </a:p>
        </p:txBody>
      </p:sp>
      <p:sp>
        <p:nvSpPr>
          <p:cNvPr id="8" name="Platshållare för datum 3">
            <a:extLst>
              <a:ext uri="{FF2B5EF4-FFF2-40B4-BE49-F238E27FC236}">
                <a16:creationId xmlns:a16="http://schemas.microsoft.com/office/drawing/2014/main" id="{9869DE30-6C76-4CF0-A258-30D4EA90023E}"/>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2" name="Platshållare för sidfot 4">
            <a:extLst>
              <a:ext uri="{FF2B5EF4-FFF2-40B4-BE49-F238E27FC236}">
                <a16:creationId xmlns:a16="http://schemas.microsoft.com/office/drawing/2014/main" id="{CCF0D82E-8EB8-494A-A431-1FD6F082F405}"/>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33150310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underrubrik">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BFC7F8B8-8286-445E-9854-14C26AEC9B4B}"/>
              </a:ext>
            </a:extLst>
          </p:cNvPr>
          <p:cNvSpPr/>
          <p:nvPr userDrawn="1"/>
        </p:nvSpPr>
        <p:spPr>
          <a:xfrm>
            <a:off x="0" y="-1"/>
            <a:ext cx="12192000" cy="6193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4"/>
              </a:solidFill>
            </a:endParaRPr>
          </a:p>
        </p:txBody>
      </p:sp>
      <p:sp>
        <p:nvSpPr>
          <p:cNvPr id="9" name="Rektangel 8"/>
          <p:cNvSpPr/>
          <p:nvPr userDrawn="1"/>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1"/>
              </a:solidFill>
            </a:endParaRP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0478" y="6356351"/>
            <a:ext cx="1741893" cy="274639"/>
          </a:xfrm>
          <a:prstGeom prst="rect">
            <a:avLst/>
          </a:prstGeom>
        </p:spPr>
      </p:pic>
      <p:sp>
        <p:nvSpPr>
          <p:cNvPr id="19" name="Title 1">
            <a:extLst>
              <a:ext uri="{FF2B5EF4-FFF2-40B4-BE49-F238E27FC236}">
                <a16:creationId xmlns:a16="http://schemas.microsoft.com/office/drawing/2014/main" id="{C75E9A32-11A6-4DFE-BC85-75A7ADD3E0E4}"/>
              </a:ext>
            </a:extLst>
          </p:cNvPr>
          <p:cNvSpPr>
            <a:spLocks noGrp="1"/>
          </p:cNvSpPr>
          <p:nvPr>
            <p:ph type="title" hasCustomPrompt="1"/>
          </p:nvPr>
        </p:nvSpPr>
        <p:spPr>
          <a:xfrm>
            <a:off x="2461151" y="1866309"/>
            <a:ext cx="7269701" cy="1036427"/>
          </a:xfrm>
        </p:spPr>
        <p:txBody>
          <a:bodyPr>
            <a:normAutofit/>
          </a:bodyPr>
          <a:lstStyle>
            <a:lvl1pPr>
              <a:lnSpc>
                <a:spcPts val="6667"/>
              </a:lnSpc>
              <a:defRPr sz="6400">
                <a:solidFill>
                  <a:schemeClr val="accent1"/>
                </a:solidFill>
              </a:defRPr>
            </a:lvl1pPr>
          </a:lstStyle>
          <a:p>
            <a:r>
              <a:rPr lang="sv-SE" noProof="0"/>
              <a:t>Plats för rubrik</a:t>
            </a:r>
          </a:p>
        </p:txBody>
      </p:sp>
      <p:sp>
        <p:nvSpPr>
          <p:cNvPr id="20" name="Platshållare för text 5">
            <a:extLst>
              <a:ext uri="{FF2B5EF4-FFF2-40B4-BE49-F238E27FC236}">
                <a16:creationId xmlns:a16="http://schemas.microsoft.com/office/drawing/2014/main" id="{C9567D2C-2AC9-4A65-8E45-7D4F8BAF5B9E}"/>
              </a:ext>
            </a:extLst>
          </p:cNvPr>
          <p:cNvSpPr>
            <a:spLocks noGrp="1"/>
          </p:cNvSpPr>
          <p:nvPr>
            <p:ph type="body" sz="quarter" idx="13" hasCustomPrompt="1"/>
          </p:nvPr>
        </p:nvSpPr>
        <p:spPr>
          <a:xfrm>
            <a:off x="2461685" y="2869212"/>
            <a:ext cx="7421033" cy="362897"/>
          </a:xfrm>
        </p:spPr>
        <p:txBody>
          <a:bodyPr>
            <a:normAutofit/>
          </a:bodyPr>
          <a:lstStyle>
            <a:lvl1pPr marL="0" indent="0">
              <a:buNone/>
              <a:defRPr sz="1867">
                <a:solidFill>
                  <a:schemeClr val="accent1"/>
                </a:solidFill>
              </a:defRPr>
            </a:lvl1pPr>
          </a:lstStyle>
          <a:p>
            <a:pPr lvl="0"/>
            <a:r>
              <a:rPr lang="sv-SE" noProof="0"/>
              <a:t>Plats för underrubrik</a:t>
            </a:r>
          </a:p>
        </p:txBody>
      </p:sp>
      <p:sp>
        <p:nvSpPr>
          <p:cNvPr id="12" name="Platshållare för datum 3">
            <a:extLst>
              <a:ext uri="{FF2B5EF4-FFF2-40B4-BE49-F238E27FC236}">
                <a16:creationId xmlns:a16="http://schemas.microsoft.com/office/drawing/2014/main" id="{BD364AD9-8510-42BD-8740-BC48F4C8674F}"/>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3" name="Platshållare för sidfot 4">
            <a:extLst>
              <a:ext uri="{FF2B5EF4-FFF2-40B4-BE49-F238E27FC236}">
                <a16:creationId xmlns:a16="http://schemas.microsoft.com/office/drawing/2014/main" id="{B98C57E1-0909-41B8-81E7-427CA0C65F54}"/>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60687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3" name="Diabildsnumm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29355693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vsnittsrubrik al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solidFill>
                <a:schemeClr val="accent1"/>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20478" y="6356351"/>
            <a:ext cx="1741893" cy="274639"/>
          </a:xfrm>
          <a:prstGeom prst="rect">
            <a:avLst/>
          </a:prstGeom>
        </p:spPr>
      </p:pic>
      <p:sp>
        <p:nvSpPr>
          <p:cNvPr id="16" name="Title 1">
            <a:extLst>
              <a:ext uri="{FF2B5EF4-FFF2-40B4-BE49-F238E27FC236}">
                <a16:creationId xmlns:a16="http://schemas.microsoft.com/office/drawing/2014/main" id="{2BD18103-CAAE-4B3E-AE06-3A981B9C9FFA}"/>
              </a:ext>
            </a:extLst>
          </p:cNvPr>
          <p:cNvSpPr>
            <a:spLocks noGrp="1"/>
          </p:cNvSpPr>
          <p:nvPr>
            <p:ph type="title" hasCustomPrompt="1"/>
          </p:nvPr>
        </p:nvSpPr>
        <p:spPr>
          <a:xfrm>
            <a:off x="2461151" y="1566822"/>
            <a:ext cx="7269701" cy="3059925"/>
          </a:xfrm>
        </p:spPr>
        <p:txBody>
          <a:bodyPr>
            <a:normAutofit/>
          </a:bodyPr>
          <a:lstStyle>
            <a:lvl1pPr>
              <a:lnSpc>
                <a:spcPts val="6667"/>
              </a:lnSpc>
              <a:defRPr sz="6400">
                <a:solidFill>
                  <a:schemeClr val="bg1"/>
                </a:solidFill>
              </a:defRPr>
            </a:lvl1pPr>
          </a:lstStyle>
          <a:p>
            <a:r>
              <a:rPr lang="sv-SE" noProof="0"/>
              <a:t>Plats för rubrik</a:t>
            </a:r>
          </a:p>
        </p:txBody>
      </p:sp>
      <p:sp>
        <p:nvSpPr>
          <p:cNvPr id="7" name="Platshållare för datum 3">
            <a:extLst>
              <a:ext uri="{FF2B5EF4-FFF2-40B4-BE49-F238E27FC236}">
                <a16:creationId xmlns:a16="http://schemas.microsoft.com/office/drawing/2014/main" id="{74CE91B6-BEE5-4289-96E9-517D4FD6EA3E}"/>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8" name="Platshållare för sidfot 4">
            <a:extLst>
              <a:ext uri="{FF2B5EF4-FFF2-40B4-BE49-F238E27FC236}">
                <a16:creationId xmlns:a16="http://schemas.microsoft.com/office/drawing/2014/main" id="{78946E83-5A19-47C7-9603-C94295AA3D19}"/>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389238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ld, rubrik, punktlista blå">
    <p:spTree>
      <p:nvGrpSpPr>
        <p:cNvPr id="1" name=""/>
        <p:cNvGrpSpPr/>
        <p:nvPr/>
      </p:nvGrpSpPr>
      <p:grpSpPr>
        <a:xfrm>
          <a:off x="0" y="0"/>
          <a:ext cx="0" cy="0"/>
          <a:chOff x="0" y="0"/>
          <a:chExt cx="0" cy="0"/>
        </a:xfrm>
      </p:grpSpPr>
      <p:sp>
        <p:nvSpPr>
          <p:cNvPr id="12" name="Platshållare för bild 11"/>
          <p:cNvSpPr>
            <a:spLocks noGrp="1"/>
          </p:cNvSpPr>
          <p:nvPr>
            <p:ph type="pic" sz="quarter" idx="13" hasCustomPrompt="1"/>
          </p:nvPr>
        </p:nvSpPr>
        <p:spPr>
          <a:xfrm>
            <a:off x="1" y="1"/>
            <a:ext cx="5076000" cy="6193367"/>
          </a:xfrm>
          <a:solidFill>
            <a:schemeClr val="tx1"/>
          </a:solidFill>
        </p:spPr>
        <p:txBody>
          <a:bodyPr tIns="1620000" anchor="t" anchorCtr="0"/>
          <a:lstStyle>
            <a:lvl1pPr marL="0" indent="0" algn="ctr">
              <a:buNone/>
              <a:defRPr>
                <a:solidFill>
                  <a:schemeClr val="bg1"/>
                </a:solidFill>
              </a:defRPr>
            </a:lvl1pPr>
          </a:lstStyle>
          <a:p>
            <a:r>
              <a:rPr lang="sv-SE"/>
              <a:t>Klicka på ikonen nedan </a:t>
            </a:r>
            <a:br>
              <a:rPr lang="sv-SE"/>
            </a:br>
            <a:r>
              <a:rPr lang="sv-SE"/>
              <a:t>för att infoga bild i storleken</a:t>
            </a:r>
            <a:br>
              <a:rPr lang="sv-SE"/>
            </a:br>
            <a:r>
              <a:rPr lang="sv-SE"/>
              <a:t>141 x 172 mm</a:t>
            </a:r>
          </a:p>
        </p:txBody>
      </p:sp>
      <p:sp>
        <p:nvSpPr>
          <p:cNvPr id="13" name="Rektangel 12"/>
          <p:cNvSpPr/>
          <p:nvPr/>
        </p:nvSpPr>
        <p:spPr>
          <a:xfrm>
            <a:off x="5067301" y="0"/>
            <a:ext cx="7124699" cy="6193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11" name="Title 1"/>
          <p:cNvSpPr>
            <a:spLocks noGrp="1"/>
          </p:cNvSpPr>
          <p:nvPr>
            <p:ph type="title" hasCustomPrompt="1"/>
          </p:nvPr>
        </p:nvSpPr>
        <p:spPr>
          <a:xfrm>
            <a:off x="5933123" y="895557"/>
            <a:ext cx="5310957" cy="1155651"/>
          </a:xfrm>
        </p:spPr>
        <p:txBody>
          <a:bodyPr>
            <a:normAutofit/>
          </a:bodyPr>
          <a:lstStyle>
            <a:lvl1pPr>
              <a:lnSpc>
                <a:spcPts val="3733"/>
              </a:lnSpc>
              <a:defRPr sz="3733" baseline="0">
                <a:solidFill>
                  <a:schemeClr val="accent1"/>
                </a:solidFill>
              </a:defRPr>
            </a:lvl1pPr>
          </a:lstStyle>
          <a:p>
            <a:r>
              <a:rPr lang="sv-SE" noProof="0"/>
              <a:t>Plats för rubrik</a:t>
            </a:r>
          </a:p>
        </p:txBody>
      </p:sp>
      <p:sp>
        <p:nvSpPr>
          <p:cNvPr id="14" name="Platshållare för text 14"/>
          <p:cNvSpPr>
            <a:spLocks noGrp="1"/>
          </p:cNvSpPr>
          <p:nvPr>
            <p:ph type="body" sz="quarter" idx="14"/>
          </p:nvPr>
        </p:nvSpPr>
        <p:spPr>
          <a:xfrm>
            <a:off x="5932640" y="2062003"/>
            <a:ext cx="5310437" cy="3605241"/>
          </a:xfrm>
        </p:spPr>
        <p:txBody>
          <a:bodyPr>
            <a:normAutofit/>
          </a:bodyPr>
          <a:lstStyle>
            <a:lvl1pPr marL="235194" indent="-235194">
              <a:spcBef>
                <a:spcPts val="933"/>
              </a:spcBef>
              <a:buFont typeface="Arial"/>
              <a:buChar char="•"/>
              <a:defRPr sz="2133"/>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sv-SE" noProof="0"/>
              <a:t>Klicka här för att ändra format på bakgrundstexten</a:t>
            </a:r>
          </a:p>
        </p:txBody>
      </p:sp>
      <p:sp>
        <p:nvSpPr>
          <p:cNvPr id="10" name="Platshållare för datum 3">
            <a:extLst>
              <a:ext uri="{FF2B5EF4-FFF2-40B4-BE49-F238E27FC236}">
                <a16:creationId xmlns:a16="http://schemas.microsoft.com/office/drawing/2014/main" id="{B5628169-F856-4417-A0AE-E6626CBBDCA7}"/>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tx1"/>
                </a:solidFill>
              </a:defRPr>
            </a:lvl1pPr>
          </a:lstStyle>
          <a:p>
            <a:fld id="{A279B454-770E-4F1B-AAD8-BCABD42B9C7D}" type="datetime1">
              <a:rPr lang="sv-SE" smtClean="0"/>
              <a:t>2022-06-08</a:t>
            </a:fld>
            <a:endParaRPr lang="sv-SE"/>
          </a:p>
        </p:txBody>
      </p:sp>
      <p:sp>
        <p:nvSpPr>
          <p:cNvPr id="15" name="Platshållare för sidfot 4">
            <a:extLst>
              <a:ext uri="{FF2B5EF4-FFF2-40B4-BE49-F238E27FC236}">
                <a16:creationId xmlns:a16="http://schemas.microsoft.com/office/drawing/2014/main" id="{D8ECA5B6-F9E6-45CF-BDD5-B9C924FEB06B}"/>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Tree>
    <p:extLst>
      <p:ext uri="{BB962C8B-B14F-4D97-AF65-F5344CB8AC3E}">
        <p14:creationId xmlns:p14="http://schemas.microsoft.com/office/powerpoint/2010/main" val="384677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Bild, rubrik, punktlista vit">
    <p:spTree>
      <p:nvGrpSpPr>
        <p:cNvPr id="1" name=""/>
        <p:cNvGrpSpPr/>
        <p:nvPr/>
      </p:nvGrpSpPr>
      <p:grpSpPr>
        <a:xfrm>
          <a:off x="0" y="0"/>
          <a:ext cx="0" cy="0"/>
          <a:chOff x="0" y="0"/>
          <a:chExt cx="0" cy="0"/>
        </a:xfrm>
      </p:grpSpPr>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12" name="Platshållare för bild 11"/>
          <p:cNvSpPr>
            <a:spLocks noGrp="1"/>
          </p:cNvSpPr>
          <p:nvPr>
            <p:ph type="pic" sz="quarter" idx="13" hasCustomPrompt="1"/>
          </p:nvPr>
        </p:nvSpPr>
        <p:spPr>
          <a:xfrm>
            <a:off x="1" y="1"/>
            <a:ext cx="5076000" cy="6193367"/>
          </a:xfrm>
          <a:solidFill>
            <a:schemeClr val="tx1"/>
          </a:solidFill>
        </p:spPr>
        <p:txBody>
          <a:bodyPr tIns="1620000" anchor="t" anchorCtr="0"/>
          <a:lstStyle>
            <a:lvl1pPr marL="0" indent="0" algn="ctr">
              <a:buNone/>
              <a:defRPr>
                <a:solidFill>
                  <a:schemeClr val="bg1"/>
                </a:solidFill>
              </a:defRPr>
            </a:lvl1pPr>
          </a:lstStyle>
          <a:p>
            <a:r>
              <a:rPr lang="sv-SE"/>
              <a:t>Klicka på ikonen nedan </a:t>
            </a:r>
            <a:br>
              <a:rPr lang="sv-SE"/>
            </a:br>
            <a:r>
              <a:rPr lang="sv-SE"/>
              <a:t>för att infoga bild i storleken</a:t>
            </a:r>
            <a:br>
              <a:rPr lang="sv-SE"/>
            </a:br>
            <a:r>
              <a:rPr lang="sv-SE"/>
              <a:t>141 x 172 mm</a:t>
            </a: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21499" y="6374835"/>
            <a:ext cx="340872" cy="272357"/>
          </a:xfrm>
          <a:prstGeom prst="rect">
            <a:avLst/>
          </a:prstGeom>
        </p:spPr>
      </p:pic>
      <p:sp>
        <p:nvSpPr>
          <p:cNvPr id="16" name="Title 1"/>
          <p:cNvSpPr>
            <a:spLocks noGrp="1"/>
          </p:cNvSpPr>
          <p:nvPr>
            <p:ph type="title" hasCustomPrompt="1"/>
          </p:nvPr>
        </p:nvSpPr>
        <p:spPr>
          <a:xfrm>
            <a:off x="5933123" y="895557"/>
            <a:ext cx="5310957" cy="1155651"/>
          </a:xfrm>
        </p:spPr>
        <p:txBody>
          <a:bodyPr>
            <a:normAutofit/>
          </a:bodyPr>
          <a:lstStyle>
            <a:lvl1pPr>
              <a:lnSpc>
                <a:spcPts val="3733"/>
              </a:lnSpc>
              <a:defRPr sz="3733" baseline="0">
                <a:solidFill>
                  <a:schemeClr val="accent1"/>
                </a:solidFill>
              </a:defRPr>
            </a:lvl1pPr>
          </a:lstStyle>
          <a:p>
            <a:r>
              <a:rPr lang="sv-SE" noProof="0"/>
              <a:t>Plats för rubrik</a:t>
            </a:r>
          </a:p>
        </p:txBody>
      </p:sp>
      <p:sp>
        <p:nvSpPr>
          <p:cNvPr id="17" name="Platshållare för text 14"/>
          <p:cNvSpPr>
            <a:spLocks noGrp="1"/>
          </p:cNvSpPr>
          <p:nvPr>
            <p:ph type="body" sz="quarter" idx="14"/>
          </p:nvPr>
        </p:nvSpPr>
        <p:spPr>
          <a:xfrm>
            <a:off x="5932640" y="2062003"/>
            <a:ext cx="5310437" cy="3605241"/>
          </a:xfrm>
        </p:spPr>
        <p:txBody>
          <a:bodyPr>
            <a:normAutofit/>
          </a:bodyPr>
          <a:lstStyle>
            <a:lvl1pPr marL="235194" indent="-235194">
              <a:spcBef>
                <a:spcPts val="933"/>
              </a:spcBef>
              <a:buFont typeface="Arial"/>
              <a:buChar char="•"/>
              <a:defRPr sz="2133"/>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sv-SE" noProof="0"/>
              <a:t>Klicka här för att ändra format på bakgrundstexten</a:t>
            </a:r>
          </a:p>
        </p:txBody>
      </p:sp>
      <p:sp>
        <p:nvSpPr>
          <p:cNvPr id="14" name="Platshållare för datum 3">
            <a:extLst>
              <a:ext uri="{FF2B5EF4-FFF2-40B4-BE49-F238E27FC236}">
                <a16:creationId xmlns:a16="http://schemas.microsoft.com/office/drawing/2014/main" id="{F11DE2BB-608F-41E9-8456-C315EA602795}"/>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5" name="Platshållare för sidfot 4">
            <a:extLst>
              <a:ext uri="{FF2B5EF4-FFF2-40B4-BE49-F238E27FC236}">
                <a16:creationId xmlns:a16="http://schemas.microsoft.com/office/drawing/2014/main" id="{68717490-6F61-424C-93D0-2B3DCE761537}"/>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2641440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Rubrik, text blå">
    <p:spTree>
      <p:nvGrpSpPr>
        <p:cNvPr id="1" name=""/>
        <p:cNvGrpSpPr/>
        <p:nvPr/>
      </p:nvGrpSpPr>
      <p:grpSpPr>
        <a:xfrm>
          <a:off x="0" y="0"/>
          <a:ext cx="0" cy="0"/>
          <a:chOff x="0" y="0"/>
          <a:chExt cx="0" cy="0"/>
        </a:xfrm>
      </p:grpSpPr>
      <p:sp>
        <p:nvSpPr>
          <p:cNvPr id="11" name="Rektangel 10"/>
          <p:cNvSpPr/>
          <p:nvPr userDrawn="1"/>
        </p:nvSpPr>
        <p:spPr>
          <a:xfrm>
            <a:off x="0" y="-1"/>
            <a:ext cx="12192000" cy="6193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2" name="Title 1"/>
          <p:cNvSpPr>
            <a:spLocks noGrp="1"/>
          </p:cNvSpPr>
          <p:nvPr>
            <p:ph type="title" hasCustomPrompt="1"/>
          </p:nvPr>
        </p:nvSpPr>
        <p:spPr>
          <a:xfrm>
            <a:off x="1434016" y="969200"/>
            <a:ext cx="9323968" cy="1155651"/>
          </a:xfrm>
        </p:spPr>
        <p:txBody>
          <a:bodyPr>
            <a:normAutofit/>
          </a:bodyPr>
          <a:lstStyle>
            <a:lvl1pPr>
              <a:lnSpc>
                <a:spcPts val="3733"/>
              </a:lnSpc>
              <a:defRPr sz="3733" baseline="0">
                <a:solidFill>
                  <a:schemeClr val="accent1"/>
                </a:solidFill>
              </a:defRPr>
            </a:lvl1pPr>
          </a:lstStyle>
          <a:p>
            <a:r>
              <a:rPr lang="sv-SE" noProof="0"/>
              <a:t>Plats för rubrik</a:t>
            </a:r>
          </a:p>
        </p:txBody>
      </p:sp>
      <p:sp>
        <p:nvSpPr>
          <p:cNvPr id="15" name="Platshållare för text 14"/>
          <p:cNvSpPr>
            <a:spLocks noGrp="1"/>
          </p:cNvSpPr>
          <p:nvPr>
            <p:ph type="body" sz="quarter" idx="14"/>
          </p:nvPr>
        </p:nvSpPr>
        <p:spPr>
          <a:xfrm>
            <a:off x="1434475" y="2124851"/>
            <a:ext cx="9323053" cy="3283748"/>
          </a:xfrm>
        </p:spPr>
        <p:txBody>
          <a:bodyPr>
            <a:normAutofit/>
          </a:bodyPr>
          <a:lstStyle>
            <a:lvl1pPr marL="0" indent="0">
              <a:buNone/>
              <a:defRPr sz="2133"/>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sv-SE" noProof="0"/>
              <a:t>Klicka här för att ändra format på bakgrundstexten</a:t>
            </a: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21499" y="6374835"/>
            <a:ext cx="340872" cy="272357"/>
          </a:xfrm>
          <a:prstGeom prst="rect">
            <a:avLst/>
          </a:prstGeom>
        </p:spPr>
      </p:pic>
      <p:sp>
        <p:nvSpPr>
          <p:cNvPr id="14" name="Platshållare för datum 3">
            <a:extLst>
              <a:ext uri="{FF2B5EF4-FFF2-40B4-BE49-F238E27FC236}">
                <a16:creationId xmlns:a16="http://schemas.microsoft.com/office/drawing/2014/main" id="{F419A82D-2D9C-4800-BC8C-60C286811741}"/>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6" name="Platshållare för sidfot 4">
            <a:extLst>
              <a:ext uri="{FF2B5EF4-FFF2-40B4-BE49-F238E27FC236}">
                <a16:creationId xmlns:a16="http://schemas.microsoft.com/office/drawing/2014/main" id="{A7CF717A-3EC1-4664-86E5-234BBE6A5A3A}"/>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3557132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ubrik, punktlista">
    <p:spTree>
      <p:nvGrpSpPr>
        <p:cNvPr id="1" name=""/>
        <p:cNvGrpSpPr/>
        <p:nvPr/>
      </p:nvGrpSpPr>
      <p:grpSpPr>
        <a:xfrm>
          <a:off x="0" y="0"/>
          <a:ext cx="0" cy="0"/>
          <a:chOff x="0" y="0"/>
          <a:chExt cx="0" cy="0"/>
        </a:xfrm>
      </p:grpSpPr>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21499" y="6374835"/>
            <a:ext cx="340872" cy="272357"/>
          </a:xfrm>
          <a:prstGeom prst="rect">
            <a:avLst/>
          </a:prstGeom>
        </p:spPr>
      </p:pic>
      <p:sp>
        <p:nvSpPr>
          <p:cNvPr id="7" name="Platshållare för innehåll 6"/>
          <p:cNvSpPr>
            <a:spLocks noGrp="1"/>
          </p:cNvSpPr>
          <p:nvPr>
            <p:ph sz="quarter" idx="15"/>
          </p:nvPr>
        </p:nvSpPr>
        <p:spPr>
          <a:xfrm>
            <a:off x="1434474" y="2124850"/>
            <a:ext cx="9323053" cy="3283748"/>
          </a:xfrm>
        </p:spPr>
        <p:txBody>
          <a:bodyPr>
            <a:noAutofit/>
          </a:bodyPr>
          <a:lstStyle>
            <a:lvl1pPr marL="215995" indent="-215995">
              <a:defRPr sz="2133"/>
            </a:lvl1pPr>
            <a:lvl2pPr>
              <a:defRPr sz="1867"/>
            </a:lvl2pPr>
            <a:lvl3pPr>
              <a:defRPr sz="1600"/>
            </a:lvl3pPr>
            <a:lvl4pPr>
              <a:defRPr sz="1467"/>
            </a:lvl4pPr>
            <a:lvl5pPr>
              <a:defRPr sz="1467"/>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Title 1"/>
          <p:cNvSpPr>
            <a:spLocks noGrp="1"/>
          </p:cNvSpPr>
          <p:nvPr>
            <p:ph type="title" hasCustomPrompt="1"/>
          </p:nvPr>
        </p:nvSpPr>
        <p:spPr>
          <a:xfrm>
            <a:off x="1434016" y="969200"/>
            <a:ext cx="9323968" cy="1155651"/>
          </a:xfrm>
        </p:spPr>
        <p:txBody>
          <a:bodyPr>
            <a:normAutofit/>
          </a:bodyPr>
          <a:lstStyle>
            <a:lvl1pPr>
              <a:lnSpc>
                <a:spcPts val="3733"/>
              </a:lnSpc>
              <a:defRPr sz="3733" baseline="0">
                <a:solidFill>
                  <a:schemeClr val="accent1"/>
                </a:solidFill>
              </a:defRPr>
            </a:lvl1pPr>
          </a:lstStyle>
          <a:p>
            <a:r>
              <a:rPr lang="sv-SE" noProof="0"/>
              <a:t>Plats för rubrik</a:t>
            </a:r>
          </a:p>
        </p:txBody>
      </p:sp>
      <p:sp>
        <p:nvSpPr>
          <p:cNvPr id="13" name="Platshållare för datum 3">
            <a:extLst>
              <a:ext uri="{FF2B5EF4-FFF2-40B4-BE49-F238E27FC236}">
                <a16:creationId xmlns:a16="http://schemas.microsoft.com/office/drawing/2014/main" id="{3210C56B-E85C-48E2-B5AA-9C9E9754F071}"/>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4" name="Platshållare för sidfot 4">
            <a:extLst>
              <a:ext uri="{FF2B5EF4-FFF2-40B4-BE49-F238E27FC236}">
                <a16:creationId xmlns:a16="http://schemas.microsoft.com/office/drawing/2014/main" id="{3B9FA85E-B58A-4516-97FB-9D649F9CA776}"/>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10328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Rubrik, två understycken">
    <p:spTree>
      <p:nvGrpSpPr>
        <p:cNvPr id="1" name=""/>
        <p:cNvGrpSpPr/>
        <p:nvPr/>
      </p:nvGrpSpPr>
      <p:grpSpPr>
        <a:xfrm>
          <a:off x="0" y="0"/>
          <a:ext cx="0" cy="0"/>
          <a:chOff x="0" y="0"/>
          <a:chExt cx="0" cy="0"/>
        </a:xfrm>
      </p:grpSpPr>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2" name="Title 1"/>
          <p:cNvSpPr>
            <a:spLocks noGrp="1"/>
          </p:cNvSpPr>
          <p:nvPr>
            <p:ph type="title" hasCustomPrompt="1"/>
          </p:nvPr>
        </p:nvSpPr>
        <p:spPr>
          <a:xfrm>
            <a:off x="2766889" y="1066041"/>
            <a:ext cx="6690659" cy="673296"/>
          </a:xfrm>
        </p:spPr>
        <p:txBody>
          <a:bodyPr>
            <a:normAutofit/>
          </a:bodyPr>
          <a:lstStyle>
            <a:lvl1pPr algn="ctr">
              <a:lnSpc>
                <a:spcPts val="3733"/>
              </a:lnSpc>
              <a:defRPr sz="3733" baseline="0">
                <a:solidFill>
                  <a:schemeClr val="accent1"/>
                </a:solidFill>
              </a:defRPr>
            </a:lvl1pPr>
          </a:lstStyle>
          <a:p>
            <a:r>
              <a:rPr lang="sv-SE" noProof="0"/>
              <a:t>Plats för rubrik</a:t>
            </a:r>
          </a:p>
        </p:txBody>
      </p:sp>
      <p:sp>
        <p:nvSpPr>
          <p:cNvPr id="15" name="Platshållare för text 14"/>
          <p:cNvSpPr>
            <a:spLocks noGrp="1"/>
          </p:cNvSpPr>
          <p:nvPr>
            <p:ph type="body" sz="quarter" idx="14"/>
          </p:nvPr>
        </p:nvSpPr>
        <p:spPr>
          <a:xfrm>
            <a:off x="1436387" y="2643010"/>
            <a:ext cx="4191203" cy="2448297"/>
          </a:xfrm>
        </p:spPr>
        <p:txBody>
          <a:bodyPr>
            <a:normAutofit/>
          </a:bodyPr>
          <a:lstStyle>
            <a:lvl1pPr marL="235194" indent="-235194">
              <a:buFont typeface="Arial"/>
              <a:buChar char="•"/>
              <a:defRPr sz="1867"/>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sv-SE" noProof="0"/>
              <a:t>Klicka här för att ändra format på bakgrundstexten</a:t>
            </a: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21499" y="6374835"/>
            <a:ext cx="340872" cy="272357"/>
          </a:xfrm>
          <a:prstGeom prst="rect">
            <a:avLst/>
          </a:prstGeom>
        </p:spPr>
      </p:pic>
      <p:sp>
        <p:nvSpPr>
          <p:cNvPr id="13" name="Platshållare för text 14"/>
          <p:cNvSpPr>
            <a:spLocks noGrp="1"/>
          </p:cNvSpPr>
          <p:nvPr>
            <p:ph type="body" sz="quarter" idx="15"/>
          </p:nvPr>
        </p:nvSpPr>
        <p:spPr>
          <a:xfrm>
            <a:off x="6564411" y="2643010"/>
            <a:ext cx="4191203" cy="2448297"/>
          </a:xfrm>
        </p:spPr>
        <p:txBody>
          <a:bodyPr>
            <a:normAutofit/>
          </a:bodyPr>
          <a:lstStyle>
            <a:lvl1pPr marL="235194" indent="-235194">
              <a:buFont typeface="Arial"/>
              <a:buChar char="•"/>
              <a:defRPr sz="1867"/>
            </a:lvl1pPr>
            <a:lvl2pPr marL="609585" indent="0">
              <a:buNone/>
              <a:defRPr sz="2400"/>
            </a:lvl2pPr>
            <a:lvl3pPr marL="1219170" indent="0">
              <a:buNone/>
              <a:defRPr sz="2133"/>
            </a:lvl3pPr>
            <a:lvl4pPr marL="1828754" indent="0">
              <a:buNone/>
              <a:defRPr sz="1867"/>
            </a:lvl4pPr>
            <a:lvl5pPr marL="2438339" indent="0">
              <a:buNone/>
              <a:defRPr sz="1867"/>
            </a:lvl5pPr>
          </a:lstStyle>
          <a:p>
            <a:pPr lvl="0"/>
            <a:r>
              <a:rPr lang="sv-SE" noProof="0"/>
              <a:t>Klicka här för att ändra format på bakgrundstexten</a:t>
            </a:r>
          </a:p>
        </p:txBody>
      </p:sp>
      <p:sp>
        <p:nvSpPr>
          <p:cNvPr id="14" name="Platshållare för text 13"/>
          <p:cNvSpPr>
            <a:spLocks noGrp="1"/>
          </p:cNvSpPr>
          <p:nvPr>
            <p:ph type="body" sz="quarter" idx="16" hasCustomPrompt="1"/>
          </p:nvPr>
        </p:nvSpPr>
        <p:spPr>
          <a:xfrm>
            <a:off x="6564411" y="2216811"/>
            <a:ext cx="4193116" cy="409475"/>
          </a:xfrm>
        </p:spPr>
        <p:txBody>
          <a:bodyPr anchor="ctr">
            <a:noAutofit/>
          </a:bodyPr>
          <a:lstStyle>
            <a:lvl1pPr marL="0" indent="0">
              <a:buNone/>
              <a:defRPr sz="2667">
                <a:solidFill>
                  <a:schemeClr val="accent1"/>
                </a:solidFill>
              </a:defRPr>
            </a:lvl1pPr>
          </a:lstStyle>
          <a:p>
            <a:pPr lvl="0"/>
            <a:r>
              <a:rPr lang="sv-SE" noProof="0"/>
              <a:t>Plats för mellanrubrik</a:t>
            </a:r>
          </a:p>
        </p:txBody>
      </p:sp>
      <p:sp>
        <p:nvSpPr>
          <p:cNvPr id="16" name="Platshållare för text 13"/>
          <p:cNvSpPr>
            <a:spLocks noGrp="1"/>
          </p:cNvSpPr>
          <p:nvPr>
            <p:ph type="body" sz="quarter" idx="17" hasCustomPrompt="1"/>
          </p:nvPr>
        </p:nvSpPr>
        <p:spPr>
          <a:xfrm>
            <a:off x="1434474" y="2216811"/>
            <a:ext cx="4193116" cy="409475"/>
          </a:xfrm>
        </p:spPr>
        <p:txBody>
          <a:bodyPr anchor="ctr">
            <a:noAutofit/>
          </a:bodyPr>
          <a:lstStyle>
            <a:lvl1pPr marL="0" indent="0">
              <a:buNone/>
              <a:defRPr sz="2667">
                <a:solidFill>
                  <a:schemeClr val="accent1"/>
                </a:solidFill>
              </a:defRPr>
            </a:lvl1pPr>
          </a:lstStyle>
          <a:p>
            <a:pPr lvl="0"/>
            <a:r>
              <a:rPr lang="sv-SE" noProof="0"/>
              <a:t>Plats för mellanrubrik</a:t>
            </a:r>
          </a:p>
        </p:txBody>
      </p:sp>
      <p:sp>
        <p:nvSpPr>
          <p:cNvPr id="17" name="Platshållare för datum 3">
            <a:extLst>
              <a:ext uri="{FF2B5EF4-FFF2-40B4-BE49-F238E27FC236}">
                <a16:creationId xmlns:a16="http://schemas.microsoft.com/office/drawing/2014/main" id="{81C954FE-5510-4DE5-90C0-13A3DC73CAF5}"/>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8" name="Platshållare för sidfot 4">
            <a:extLst>
              <a:ext uri="{FF2B5EF4-FFF2-40B4-BE49-F238E27FC236}">
                <a16:creationId xmlns:a16="http://schemas.microsoft.com/office/drawing/2014/main" id="{17F2629A-F284-414A-A202-3590DA761418}"/>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4153505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Rubrik, underrubrik, punklista">
    <p:spTree>
      <p:nvGrpSpPr>
        <p:cNvPr id="1" name=""/>
        <p:cNvGrpSpPr/>
        <p:nvPr/>
      </p:nvGrpSpPr>
      <p:grpSpPr>
        <a:xfrm>
          <a:off x="0" y="0"/>
          <a:ext cx="0" cy="0"/>
          <a:chOff x="0" y="0"/>
          <a:chExt cx="0" cy="0"/>
        </a:xfrm>
      </p:grpSpPr>
      <p:sp>
        <p:nvSpPr>
          <p:cNvPr id="9" name="Rektangel 8"/>
          <p:cNvSpPr/>
          <p:nvPr/>
        </p:nvSpPr>
        <p:spPr>
          <a:xfrm>
            <a:off x="0" y="6193565"/>
            <a:ext cx="12192000" cy="664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noProof="0"/>
          </a:p>
        </p:txBody>
      </p:sp>
      <p:sp>
        <p:nvSpPr>
          <p:cNvPr id="2" name="Title 1"/>
          <p:cNvSpPr>
            <a:spLocks noGrp="1"/>
          </p:cNvSpPr>
          <p:nvPr>
            <p:ph type="title" hasCustomPrompt="1"/>
          </p:nvPr>
        </p:nvSpPr>
        <p:spPr>
          <a:xfrm>
            <a:off x="1434473" y="1066041"/>
            <a:ext cx="9323067" cy="673296"/>
          </a:xfrm>
        </p:spPr>
        <p:txBody>
          <a:bodyPr>
            <a:normAutofit/>
          </a:bodyPr>
          <a:lstStyle>
            <a:lvl1pPr algn="l">
              <a:lnSpc>
                <a:spcPts val="3733"/>
              </a:lnSpc>
              <a:defRPr sz="3733" baseline="0">
                <a:solidFill>
                  <a:schemeClr val="accent1"/>
                </a:solidFill>
              </a:defRPr>
            </a:lvl1pPr>
          </a:lstStyle>
          <a:p>
            <a:r>
              <a:rPr lang="sv-SE" noProof="0"/>
              <a:t>Plats för rubrik</a:t>
            </a: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21499" y="6374835"/>
            <a:ext cx="340872" cy="272357"/>
          </a:xfrm>
          <a:prstGeom prst="rect">
            <a:avLst/>
          </a:prstGeom>
        </p:spPr>
      </p:pic>
      <p:sp>
        <p:nvSpPr>
          <p:cNvPr id="16" name="Platshållare för text 13"/>
          <p:cNvSpPr>
            <a:spLocks noGrp="1"/>
          </p:cNvSpPr>
          <p:nvPr>
            <p:ph type="body" sz="quarter" idx="17" hasCustomPrompt="1"/>
          </p:nvPr>
        </p:nvSpPr>
        <p:spPr>
          <a:xfrm>
            <a:off x="1434473" y="1739337"/>
            <a:ext cx="9323067" cy="409475"/>
          </a:xfrm>
        </p:spPr>
        <p:txBody>
          <a:bodyPr anchor="ctr">
            <a:noAutofit/>
          </a:bodyPr>
          <a:lstStyle>
            <a:lvl1pPr marL="0" indent="0">
              <a:buNone/>
              <a:defRPr sz="2400">
                <a:solidFill>
                  <a:schemeClr val="tx1"/>
                </a:solidFill>
              </a:defRPr>
            </a:lvl1pPr>
          </a:lstStyle>
          <a:p>
            <a:pPr lvl="0"/>
            <a:r>
              <a:rPr lang="sv-SE" noProof="0"/>
              <a:t>Plats för underrubrik</a:t>
            </a:r>
          </a:p>
        </p:txBody>
      </p:sp>
      <p:sp>
        <p:nvSpPr>
          <p:cNvPr id="7" name="Platshållare för innehåll 6"/>
          <p:cNvSpPr>
            <a:spLocks noGrp="1"/>
          </p:cNvSpPr>
          <p:nvPr>
            <p:ph sz="quarter" idx="18"/>
          </p:nvPr>
        </p:nvSpPr>
        <p:spPr>
          <a:xfrm>
            <a:off x="1436399" y="2476540"/>
            <a:ext cx="9321141" cy="2994885"/>
          </a:xfrm>
        </p:spPr>
        <p:txBody>
          <a:bodyPr>
            <a:noAutofit/>
          </a:bodyPr>
          <a:lstStyle>
            <a:lvl1pPr marL="215995" indent="-215995">
              <a:defRPr sz="2133"/>
            </a:lvl1pPr>
            <a:lvl2pPr>
              <a:defRPr sz="1867"/>
            </a:lvl2pPr>
            <a:lvl3pPr>
              <a:defRPr sz="1600"/>
            </a:lvl3pPr>
            <a:lvl4pPr>
              <a:defRPr sz="1467"/>
            </a:lvl4pPr>
            <a:lvl5pPr>
              <a:defRPr sz="1467"/>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1" name="Platshållare för datum 3">
            <a:extLst>
              <a:ext uri="{FF2B5EF4-FFF2-40B4-BE49-F238E27FC236}">
                <a16:creationId xmlns:a16="http://schemas.microsoft.com/office/drawing/2014/main" id="{EFA10BEF-2304-4062-8EBA-7A7548CD3B2A}"/>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bg1"/>
                </a:solidFill>
              </a:defRPr>
            </a:lvl1pPr>
          </a:lstStyle>
          <a:p>
            <a:fld id="{A279B454-770E-4F1B-AAD8-BCABD42B9C7D}" type="datetime1">
              <a:rPr lang="sv-SE" smtClean="0"/>
              <a:pPr/>
              <a:t>2022-06-08</a:t>
            </a:fld>
            <a:endParaRPr lang="sv-SE"/>
          </a:p>
        </p:txBody>
      </p:sp>
      <p:sp>
        <p:nvSpPr>
          <p:cNvPr id="12" name="Platshållare för sidfot 4">
            <a:extLst>
              <a:ext uri="{FF2B5EF4-FFF2-40B4-BE49-F238E27FC236}">
                <a16:creationId xmlns:a16="http://schemas.microsoft.com/office/drawing/2014/main" id="{E6D32D35-E77E-4C83-B64D-6E56068C0E25}"/>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sv-SE"/>
          </a:p>
        </p:txBody>
      </p:sp>
    </p:spTree>
    <p:extLst>
      <p:ext uri="{BB962C8B-B14F-4D97-AF65-F5344CB8AC3E}">
        <p14:creationId xmlns:p14="http://schemas.microsoft.com/office/powerpoint/2010/main" val="24885248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ara punktlista">
    <p:spTree>
      <p:nvGrpSpPr>
        <p:cNvPr id="1" name=""/>
        <p:cNvGrpSpPr/>
        <p:nvPr/>
      </p:nvGrpSpPr>
      <p:grpSpPr>
        <a:xfrm>
          <a:off x="0" y="0"/>
          <a:ext cx="0" cy="0"/>
          <a:chOff x="0" y="0"/>
          <a:chExt cx="0" cy="0"/>
        </a:xfrm>
      </p:grpSpPr>
      <p:sp>
        <p:nvSpPr>
          <p:cNvPr id="11" name="Rektangel 10"/>
          <p:cNvSpPr/>
          <p:nvPr/>
        </p:nvSpPr>
        <p:spPr>
          <a:xfrm>
            <a:off x="0" y="-1"/>
            <a:ext cx="12192000" cy="6193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noProof="0"/>
          </a:p>
        </p:txBody>
      </p:sp>
      <p:sp>
        <p:nvSpPr>
          <p:cNvPr id="7" name="Platshållare för innehåll 6"/>
          <p:cNvSpPr>
            <a:spLocks noGrp="1"/>
          </p:cNvSpPr>
          <p:nvPr>
            <p:ph sz="quarter" idx="15"/>
          </p:nvPr>
        </p:nvSpPr>
        <p:spPr>
          <a:xfrm>
            <a:off x="1434474" y="1163397"/>
            <a:ext cx="9323053" cy="4245201"/>
          </a:xfrm>
        </p:spPr>
        <p:txBody>
          <a:bodyPr>
            <a:noAutofit/>
          </a:bodyPr>
          <a:lstStyle>
            <a:lvl1pPr marL="215995" indent="-215995">
              <a:defRPr sz="2133"/>
            </a:lvl1pPr>
            <a:lvl2pPr>
              <a:defRPr sz="1867"/>
            </a:lvl2pPr>
            <a:lvl3pPr>
              <a:defRPr sz="1600"/>
            </a:lvl3pPr>
            <a:lvl4pPr>
              <a:defRPr sz="1467"/>
            </a:lvl4pPr>
            <a:lvl5pPr>
              <a:defRPr sz="1467"/>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datum 3">
            <a:extLst>
              <a:ext uri="{FF2B5EF4-FFF2-40B4-BE49-F238E27FC236}">
                <a16:creationId xmlns:a16="http://schemas.microsoft.com/office/drawing/2014/main" id="{EFAEB050-9090-49BD-B34D-61C5B85046B1}"/>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tx1"/>
                </a:solidFill>
              </a:defRPr>
            </a:lvl1pPr>
          </a:lstStyle>
          <a:p>
            <a:fld id="{A279B454-770E-4F1B-AAD8-BCABD42B9C7D}" type="datetime1">
              <a:rPr lang="sv-SE" smtClean="0"/>
              <a:t>2022-06-08</a:t>
            </a:fld>
            <a:endParaRPr lang="sv-SE"/>
          </a:p>
        </p:txBody>
      </p:sp>
      <p:sp>
        <p:nvSpPr>
          <p:cNvPr id="10" name="Platshållare för sidfot 4">
            <a:extLst>
              <a:ext uri="{FF2B5EF4-FFF2-40B4-BE49-F238E27FC236}">
                <a16:creationId xmlns:a16="http://schemas.microsoft.com/office/drawing/2014/main" id="{17F32606-E5E9-4583-B075-635EE407430F}"/>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Tree>
    <p:extLst>
      <p:ext uri="{BB962C8B-B14F-4D97-AF65-F5344CB8AC3E}">
        <p14:creationId xmlns:p14="http://schemas.microsoft.com/office/powerpoint/2010/main" val="2692765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881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Avslutningssida">
    <p:spTree>
      <p:nvGrpSpPr>
        <p:cNvPr id="1" name=""/>
        <p:cNvGrpSpPr/>
        <p:nvPr/>
      </p:nvGrpSpPr>
      <p:grpSpPr>
        <a:xfrm>
          <a:off x="0" y="0"/>
          <a:ext cx="0" cy="0"/>
          <a:chOff x="0" y="0"/>
          <a:chExt cx="0" cy="0"/>
        </a:xfrm>
      </p:grpSpPr>
      <p:pic>
        <p:nvPicPr>
          <p:cNvPr id="5" name="Bildobjekt 4" descr="_G6Q2309.JPG"/>
          <p:cNvPicPr>
            <a:picLocks noChangeAspect="1"/>
          </p:cNvPicPr>
          <p:nvPr/>
        </p:nvPicPr>
        <p:blipFill rotWithShape="1">
          <a:blip r:embed="rId2" cstate="print">
            <a:extLst>
              <a:ext uri="{28A0092B-C50C-407E-A947-70E740481C1C}">
                <a14:useLocalDpi xmlns:a14="http://schemas.microsoft.com/office/drawing/2010/main"/>
              </a:ext>
            </a:extLst>
          </a:blip>
          <a:srcRect t="17583" b="6216"/>
          <a:stretch/>
        </p:blipFill>
        <p:spPr>
          <a:xfrm>
            <a:off x="0" y="-1"/>
            <a:ext cx="12192000" cy="6193564"/>
          </a:xfrm>
          <a:prstGeom prst="rect">
            <a:avLst/>
          </a:prstGeom>
        </p:spPr>
      </p:pic>
      <p:sp>
        <p:nvSpPr>
          <p:cNvPr id="2" name="Title 1"/>
          <p:cNvSpPr>
            <a:spLocks noGrp="1"/>
          </p:cNvSpPr>
          <p:nvPr>
            <p:ph type="title" hasCustomPrompt="1"/>
          </p:nvPr>
        </p:nvSpPr>
        <p:spPr>
          <a:xfrm>
            <a:off x="6746647" y="608927"/>
            <a:ext cx="4772741" cy="2116548"/>
          </a:xfrm>
        </p:spPr>
        <p:txBody>
          <a:bodyPr>
            <a:normAutofit/>
          </a:bodyPr>
          <a:lstStyle>
            <a:lvl1pPr>
              <a:defRPr sz="4800">
                <a:solidFill>
                  <a:schemeClr val="accent1"/>
                </a:solidFill>
              </a:defRPr>
            </a:lvl1pPr>
          </a:lstStyle>
          <a:p>
            <a:r>
              <a:rPr lang="sv-SE" noProof="0"/>
              <a:t>Tack för mig!</a:t>
            </a:r>
          </a:p>
        </p:txBody>
      </p:sp>
      <p:sp>
        <p:nvSpPr>
          <p:cNvPr id="6" name="Platshållare för datum 3">
            <a:extLst>
              <a:ext uri="{FF2B5EF4-FFF2-40B4-BE49-F238E27FC236}">
                <a16:creationId xmlns:a16="http://schemas.microsoft.com/office/drawing/2014/main" id="{F3CA6000-C61D-4041-B01D-BDDBE09F3F2F}"/>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tx1"/>
                </a:solidFill>
              </a:defRPr>
            </a:lvl1pPr>
          </a:lstStyle>
          <a:p>
            <a:fld id="{A279B454-770E-4F1B-AAD8-BCABD42B9C7D}" type="datetime1">
              <a:rPr lang="sv-SE" smtClean="0"/>
              <a:t>2022-06-08</a:t>
            </a:fld>
            <a:endParaRPr lang="sv-SE"/>
          </a:p>
        </p:txBody>
      </p:sp>
      <p:sp>
        <p:nvSpPr>
          <p:cNvPr id="7" name="Platshållare för sidfot 4">
            <a:extLst>
              <a:ext uri="{FF2B5EF4-FFF2-40B4-BE49-F238E27FC236}">
                <a16:creationId xmlns:a16="http://schemas.microsoft.com/office/drawing/2014/main" id="{EEF00177-6033-40E9-A033-6A873FC1F332}"/>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Tree>
    <p:extLst>
      <p:ext uri="{BB962C8B-B14F-4D97-AF65-F5344CB8AC3E}">
        <p14:creationId xmlns:p14="http://schemas.microsoft.com/office/powerpoint/2010/main" val="412444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35DBE-D25B-40A6-A2C3-7C526EAD6AE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7B62F81-4EEC-4972-8120-8F78D5E6CF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2CEA53E-9182-416C-9BB7-99400853BE46}"/>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5" name="Platshållare för sidfot 4">
            <a:extLst>
              <a:ext uri="{FF2B5EF4-FFF2-40B4-BE49-F238E27FC236}">
                <a16:creationId xmlns:a16="http://schemas.microsoft.com/office/drawing/2014/main" id="{2F69A593-3EFF-4E7B-9A34-FB652F163B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5CAFDE-528A-4667-BD62-7E29F75D15E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17900182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Tack">
    <p:spTree>
      <p:nvGrpSpPr>
        <p:cNvPr id="1" name=""/>
        <p:cNvGrpSpPr/>
        <p:nvPr/>
      </p:nvGrpSpPr>
      <p:grpSpPr>
        <a:xfrm>
          <a:off x="0" y="0"/>
          <a:ext cx="0" cy="0"/>
          <a:chOff x="0" y="0"/>
          <a:chExt cx="0" cy="0"/>
        </a:xfrm>
      </p:grpSpPr>
      <p:sp>
        <p:nvSpPr>
          <p:cNvPr id="9" name="Rektangel 8"/>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noProof="0"/>
          </a:p>
        </p:txBody>
      </p:sp>
      <p:sp>
        <p:nvSpPr>
          <p:cNvPr id="2" name="Title 1"/>
          <p:cNvSpPr>
            <a:spLocks noGrp="1"/>
          </p:cNvSpPr>
          <p:nvPr>
            <p:ph type="title" hasCustomPrompt="1"/>
          </p:nvPr>
        </p:nvSpPr>
        <p:spPr>
          <a:xfrm>
            <a:off x="2461151" y="1340148"/>
            <a:ext cx="7269701" cy="3399608"/>
          </a:xfrm>
        </p:spPr>
        <p:txBody>
          <a:bodyPr anchor="ctr">
            <a:normAutofit/>
          </a:bodyPr>
          <a:lstStyle>
            <a:lvl1pPr algn="ctr">
              <a:lnSpc>
                <a:spcPct val="100000"/>
              </a:lnSpc>
              <a:defRPr sz="12800">
                <a:solidFill>
                  <a:schemeClr val="bg1"/>
                </a:solidFill>
              </a:defRPr>
            </a:lvl1pPr>
          </a:lstStyle>
          <a:p>
            <a:r>
              <a:rPr lang="sv-SE" noProof="0"/>
              <a:t>Tack!</a:t>
            </a:r>
          </a:p>
        </p:txBody>
      </p:sp>
      <p:pic>
        <p:nvPicPr>
          <p:cNvPr id="10" name="Bildobjekt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20478" y="6356351"/>
            <a:ext cx="1741893" cy="274639"/>
          </a:xfrm>
          <a:prstGeom prst="rect">
            <a:avLst/>
          </a:prstGeom>
        </p:spPr>
      </p:pic>
      <p:pic>
        <p:nvPicPr>
          <p:cNvPr id="11" name="Bildobjekt 10" descr="Hammaro-Kommun_wav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0698" y="4081316"/>
            <a:ext cx="4467945" cy="386480"/>
          </a:xfrm>
          <a:prstGeom prst="rect">
            <a:avLst/>
          </a:prstGeom>
        </p:spPr>
      </p:pic>
    </p:spTree>
    <p:extLst>
      <p:ext uri="{BB962C8B-B14F-4D97-AF65-F5344CB8AC3E}">
        <p14:creationId xmlns:p14="http://schemas.microsoft.com/office/powerpoint/2010/main" val="21912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Hammaro.se">
    <p:spTree>
      <p:nvGrpSpPr>
        <p:cNvPr id="1" name=""/>
        <p:cNvGrpSpPr/>
        <p:nvPr/>
      </p:nvGrpSpPr>
      <p:grpSpPr>
        <a:xfrm>
          <a:off x="0" y="0"/>
          <a:ext cx="0" cy="0"/>
          <a:chOff x="0" y="0"/>
          <a:chExt cx="0" cy="0"/>
        </a:xfrm>
      </p:grpSpPr>
      <p:sp>
        <p:nvSpPr>
          <p:cNvPr id="9" name="Rektangel 8"/>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noProof="0"/>
          </a:p>
        </p:txBody>
      </p:sp>
      <p:pic>
        <p:nvPicPr>
          <p:cNvPr id="3" name="Bildobjekt 2" descr="Hammaro-Kommun_www-VI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27635" y="2934396"/>
            <a:ext cx="6536731" cy="862848"/>
          </a:xfrm>
          <a:prstGeom prst="rect">
            <a:avLst/>
          </a:prstGeom>
        </p:spPr>
      </p:pic>
    </p:spTree>
    <p:extLst>
      <p:ext uri="{BB962C8B-B14F-4D97-AF65-F5344CB8AC3E}">
        <p14:creationId xmlns:p14="http://schemas.microsoft.com/office/powerpoint/2010/main" val="24766603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269215"/>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Brödtext nivå ett…"/>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699150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Sandig stig mellan två kullar som leder till havet"/>
          <p:cNvSpPr>
            <a:spLocks noGrp="1"/>
          </p:cNvSpPr>
          <p:nvPr>
            <p:ph type="pic" sz="quarter" idx="21"/>
          </p:nvPr>
        </p:nvSpPr>
        <p:spPr>
          <a:xfrm>
            <a:off x="7650164" y="3524250"/>
            <a:ext cx="4162425" cy="2774950"/>
          </a:xfrm>
          <a:prstGeom prst="rect">
            <a:avLst/>
          </a:prstGeom>
        </p:spPr>
        <p:txBody>
          <a:bodyPr lIns="91439" tIns="45719" rIns="91439" bIns="45719" anchor="t">
            <a:noAutofit/>
          </a:bodyPr>
          <a:lstStyle/>
          <a:p>
            <a:endParaRPr/>
          </a:p>
        </p:txBody>
      </p:sp>
      <p:sp>
        <p:nvSpPr>
          <p:cNvPr id="84" name="Häger flyger lågt över en strand med ett kort staket i förgrunden"/>
          <p:cNvSpPr>
            <a:spLocks noGrp="1"/>
          </p:cNvSpPr>
          <p:nvPr>
            <p:ph type="pic" sz="quarter" idx="22"/>
          </p:nvPr>
        </p:nvSpPr>
        <p:spPr>
          <a:xfrm>
            <a:off x="7880350" y="431800"/>
            <a:ext cx="3702050" cy="3702050"/>
          </a:xfrm>
          <a:prstGeom prst="rect">
            <a:avLst/>
          </a:prstGeom>
        </p:spPr>
        <p:txBody>
          <a:bodyPr lIns="91439" tIns="45719" rIns="91439" bIns="45719" anchor="t">
            <a:noAutofit/>
          </a:bodyPr>
          <a:lstStyle/>
          <a:p>
            <a:endParaRPr/>
          </a:p>
        </p:txBody>
      </p:sp>
      <p:sp>
        <p:nvSpPr>
          <p:cNvPr id="85" name="Vy av strand och hav från en grästäckt sanddyn"/>
          <p:cNvSpPr>
            <a:spLocks noGrp="1"/>
          </p:cNvSpPr>
          <p:nvPr>
            <p:ph type="pic" idx="23"/>
          </p:nvPr>
        </p:nvSpPr>
        <p:spPr>
          <a:xfrm>
            <a:off x="-495300" y="565150"/>
            <a:ext cx="8601075" cy="5734050"/>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0312586"/>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193800" y="4476751"/>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Skriv ett citat här.”"/>
          <p:cNvSpPr txBox="1">
            <a:spLocks noGrp="1"/>
          </p:cNvSpPr>
          <p:nvPr>
            <p:ph type="body" sz="quarter" idx="22"/>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454521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02" name="Vy av strand och hav från en grästäckt sanddyn"/>
          <p:cNvSpPr>
            <a:spLocks noGrp="1"/>
          </p:cNvSpPr>
          <p:nvPr>
            <p:ph type="pic" idx="21"/>
          </p:nvPr>
        </p:nvSpPr>
        <p:spPr>
          <a:xfrm>
            <a:off x="-25400" y="-635000"/>
            <a:ext cx="12242800" cy="8161867"/>
          </a:xfrm>
          <a:prstGeom prst="rect">
            <a:avLst/>
          </a:prstGeom>
        </p:spPr>
        <p:txBody>
          <a:bodyPr lIns="91439" tIns="45719" rIns="91439" bIns="45719" anchor="t">
            <a:noAutofit/>
          </a:bodyPr>
          <a:lstStyle/>
          <a:p>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945347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619160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677825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97562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C4AB0-3871-416E-B5A9-B92609DAF3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14179F-5A67-4E16-8A85-69F0A93C886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DE65D2-82DF-4C90-9CB9-F49BDC85AB9A}"/>
              </a:ext>
            </a:extLst>
          </p:cNvPr>
          <p:cNvSpPr>
            <a:spLocks noGrp="1"/>
          </p:cNvSpPr>
          <p:nvPr>
            <p:ph type="dt" sz="half" idx="10"/>
          </p:nvPr>
        </p:nvSpPr>
        <p:spPr/>
        <p:txBody>
          <a:bodyPr/>
          <a:lstStyle/>
          <a:p>
            <a:fld id="{6138A784-F7FB-4768-9C38-B5A967808D7E}" type="datetimeFigureOut">
              <a:rPr lang="sv-SE" smtClean="0"/>
              <a:t>2022-06-08</a:t>
            </a:fld>
            <a:endParaRPr lang="sv-SE"/>
          </a:p>
        </p:txBody>
      </p:sp>
      <p:sp>
        <p:nvSpPr>
          <p:cNvPr id="5" name="Platshållare för sidfot 4">
            <a:extLst>
              <a:ext uri="{FF2B5EF4-FFF2-40B4-BE49-F238E27FC236}">
                <a16:creationId xmlns:a16="http://schemas.microsoft.com/office/drawing/2014/main" id="{2EEE23C3-1322-4137-B4B4-73855BED73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ABE408-A656-4884-8C8B-EB66B19DA2DC}"/>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4923397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8751040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65574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703951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00965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9946808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003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3.jpeg"/><Relationship Id="rId4" Type="http://schemas.openxmlformats.org/officeDocument/2006/relationships/slideLayout" Target="../slideLayouts/slideLayout5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4.png"/><Relationship Id="rId2" Type="http://schemas.openxmlformats.org/officeDocument/2006/relationships/slideLayout" Target="../slideLayouts/slideLayout68.xml"/><Relationship Id="rId16" Type="http://schemas.openxmlformats.org/officeDocument/2006/relationships/theme" Target="../theme/theme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13.jpeg"/><Relationship Id="rId4" Type="http://schemas.openxmlformats.org/officeDocument/2006/relationships/slideLayout" Target="../slideLayouts/slideLayout9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177" y="187038"/>
            <a:ext cx="10757647" cy="158823"/>
          </a:xfrm>
          <a:prstGeom prst="rect">
            <a:avLst/>
          </a:prstGeom>
        </p:spPr>
        <p:txBody>
          <a:bodyPr vert="horz" lIns="0" tIns="0" rIns="0" bIns="0" rtlCol="0" anchor="ctr">
            <a:noAutofit/>
          </a:bodyPr>
          <a:lstStyle/>
          <a:p>
            <a:pPr rtl="0"/>
            <a:r>
              <a:rPr lang="sv-SE" noProof="0"/>
              <a:t>Klicka här för att ändra format</a:t>
            </a:r>
          </a:p>
        </p:txBody>
      </p:sp>
      <p:sp>
        <p:nvSpPr>
          <p:cNvPr id="3" name="Platshållare för text 2"/>
          <p:cNvSpPr>
            <a:spLocks noGrp="1"/>
          </p:cNvSpPr>
          <p:nvPr>
            <p:ph type="body" idx="1"/>
          </p:nvPr>
        </p:nvSpPr>
        <p:spPr>
          <a:xfrm>
            <a:off x="838201" y="1815353"/>
            <a:ext cx="10515600" cy="4361610"/>
          </a:xfrm>
          <a:prstGeom prst="rect">
            <a:avLst/>
          </a:prstGeom>
        </p:spPr>
        <p:txBody>
          <a:bodyPr vert="horz" lIns="0" tIns="0" rIns="0" bIns="0" rtlCol="0">
            <a:no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Tree>
    <p:extLst>
      <p:ext uri="{BB962C8B-B14F-4D97-AF65-F5344CB8AC3E}">
        <p14:creationId xmlns:p14="http://schemas.microsoft.com/office/powerpoint/2010/main" val="4152577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577778" rtl="0" eaLnBrk="1" latinLnBrk="0" hangingPunct="1">
        <a:lnSpc>
          <a:spcPct val="90000"/>
        </a:lnSpc>
        <a:spcBef>
          <a:spcPct val="0"/>
        </a:spcBef>
        <a:buNone/>
        <a:defRPr sz="1569" b="1" kern="1200" spc="0">
          <a:solidFill>
            <a:schemeClr val="tx1">
              <a:lumMod val="65000"/>
              <a:lumOff val="35000"/>
            </a:schemeClr>
          </a:solidFill>
          <a:latin typeface="+mj-lt"/>
          <a:ea typeface="+mj-ea"/>
          <a:cs typeface="+mj-cs"/>
        </a:defRPr>
      </a:lvl1pPr>
    </p:titleStyle>
    <p:bodyStyle>
      <a:lvl1pPr marL="0" indent="0" algn="l" defTabSz="1577778" rtl="0" eaLnBrk="1" latinLnBrk="0" hangingPunct="1">
        <a:lnSpc>
          <a:spcPct val="90000"/>
        </a:lnSpc>
        <a:spcBef>
          <a:spcPts val="1726"/>
        </a:spcBef>
        <a:buFont typeface="Arial" panose="020B0604020202020204" pitchFamily="34" charset="0"/>
        <a:buNone/>
        <a:defRPr sz="4831" kern="1200">
          <a:solidFill>
            <a:schemeClr val="tx1"/>
          </a:solidFill>
          <a:latin typeface="+mn-lt"/>
          <a:ea typeface="+mn-ea"/>
          <a:cs typeface="+mn-cs"/>
        </a:defRPr>
      </a:lvl1pPr>
      <a:lvl2pPr marL="788889" indent="0" algn="l" defTabSz="1577778" rtl="0" eaLnBrk="1" latinLnBrk="0" hangingPunct="1">
        <a:lnSpc>
          <a:spcPct val="90000"/>
        </a:lnSpc>
        <a:spcBef>
          <a:spcPts val="862"/>
        </a:spcBef>
        <a:buFont typeface="Arial" panose="020B0604020202020204" pitchFamily="34" charset="0"/>
        <a:buNone/>
        <a:defRPr sz="4141" kern="1200">
          <a:solidFill>
            <a:schemeClr val="tx1"/>
          </a:solidFill>
          <a:latin typeface="+mn-lt"/>
          <a:ea typeface="+mn-ea"/>
          <a:cs typeface="+mn-cs"/>
        </a:defRPr>
      </a:lvl2pPr>
      <a:lvl3pPr marL="1577778" indent="0" algn="l" defTabSz="1577778" rtl="0" eaLnBrk="1" latinLnBrk="0" hangingPunct="1">
        <a:lnSpc>
          <a:spcPct val="90000"/>
        </a:lnSpc>
        <a:spcBef>
          <a:spcPts val="862"/>
        </a:spcBef>
        <a:buFont typeface="Arial" panose="020B0604020202020204" pitchFamily="34" charset="0"/>
        <a:buNone/>
        <a:defRPr sz="3451" kern="1200">
          <a:solidFill>
            <a:schemeClr val="tx1"/>
          </a:solidFill>
          <a:latin typeface="+mn-lt"/>
          <a:ea typeface="+mn-ea"/>
          <a:cs typeface="+mn-cs"/>
        </a:defRPr>
      </a:lvl3pPr>
      <a:lvl4pPr marL="2366667" indent="0" algn="l" defTabSz="1577778" rtl="0" eaLnBrk="1" latinLnBrk="0" hangingPunct="1">
        <a:lnSpc>
          <a:spcPct val="90000"/>
        </a:lnSpc>
        <a:spcBef>
          <a:spcPts val="862"/>
        </a:spcBef>
        <a:buFont typeface="Arial" panose="020B0604020202020204" pitchFamily="34" charset="0"/>
        <a:buNone/>
        <a:defRPr sz="3106" kern="1200">
          <a:solidFill>
            <a:schemeClr val="tx1"/>
          </a:solidFill>
          <a:latin typeface="+mn-lt"/>
          <a:ea typeface="+mn-ea"/>
          <a:cs typeface="+mn-cs"/>
        </a:defRPr>
      </a:lvl4pPr>
      <a:lvl5pPr marL="3155556" indent="0" algn="l" defTabSz="1577778" rtl="0" eaLnBrk="1" latinLnBrk="0" hangingPunct="1">
        <a:lnSpc>
          <a:spcPct val="90000"/>
        </a:lnSpc>
        <a:spcBef>
          <a:spcPts val="862"/>
        </a:spcBef>
        <a:buFont typeface="Arial" panose="020B0604020202020204" pitchFamily="34" charset="0"/>
        <a:buNone/>
        <a:defRPr sz="3106" kern="1200">
          <a:solidFill>
            <a:schemeClr val="tx1"/>
          </a:solidFill>
          <a:latin typeface="+mn-lt"/>
          <a:ea typeface="+mn-ea"/>
          <a:cs typeface="+mn-cs"/>
        </a:defRPr>
      </a:lvl5pPr>
      <a:lvl6pPr marL="4338889"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6pPr>
      <a:lvl7pPr marL="5127778"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7pPr>
      <a:lvl8pPr marL="5916667"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8pPr>
      <a:lvl9pPr marL="6705556"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9pPr>
    </p:bodyStyle>
    <p:otherStyle>
      <a:defPPr>
        <a:defRPr lang="en-US"/>
      </a:defPPr>
      <a:lvl1pPr marL="0" algn="l" defTabSz="1577778" rtl="0" eaLnBrk="1" latinLnBrk="0" hangingPunct="1">
        <a:defRPr sz="3106" kern="1200">
          <a:solidFill>
            <a:schemeClr val="tx1"/>
          </a:solidFill>
          <a:latin typeface="+mn-lt"/>
          <a:ea typeface="+mn-ea"/>
          <a:cs typeface="+mn-cs"/>
        </a:defRPr>
      </a:lvl1pPr>
      <a:lvl2pPr marL="788889" algn="l" defTabSz="1577778" rtl="0" eaLnBrk="1" latinLnBrk="0" hangingPunct="1">
        <a:defRPr sz="3106" kern="1200">
          <a:solidFill>
            <a:schemeClr val="tx1"/>
          </a:solidFill>
          <a:latin typeface="+mn-lt"/>
          <a:ea typeface="+mn-ea"/>
          <a:cs typeface="+mn-cs"/>
        </a:defRPr>
      </a:lvl2pPr>
      <a:lvl3pPr marL="1577778" algn="l" defTabSz="1577778" rtl="0" eaLnBrk="1" latinLnBrk="0" hangingPunct="1">
        <a:defRPr sz="3106" kern="1200">
          <a:solidFill>
            <a:schemeClr val="tx1"/>
          </a:solidFill>
          <a:latin typeface="+mn-lt"/>
          <a:ea typeface="+mn-ea"/>
          <a:cs typeface="+mn-cs"/>
        </a:defRPr>
      </a:lvl3pPr>
      <a:lvl4pPr marL="2366667" algn="l" defTabSz="1577778" rtl="0" eaLnBrk="1" latinLnBrk="0" hangingPunct="1">
        <a:defRPr sz="3106" kern="1200">
          <a:solidFill>
            <a:schemeClr val="tx1"/>
          </a:solidFill>
          <a:latin typeface="+mn-lt"/>
          <a:ea typeface="+mn-ea"/>
          <a:cs typeface="+mn-cs"/>
        </a:defRPr>
      </a:lvl4pPr>
      <a:lvl5pPr marL="3155556" algn="l" defTabSz="1577778" rtl="0" eaLnBrk="1" latinLnBrk="0" hangingPunct="1">
        <a:defRPr sz="3106" kern="1200">
          <a:solidFill>
            <a:schemeClr val="tx1"/>
          </a:solidFill>
          <a:latin typeface="+mn-lt"/>
          <a:ea typeface="+mn-ea"/>
          <a:cs typeface="+mn-cs"/>
        </a:defRPr>
      </a:lvl5pPr>
      <a:lvl6pPr marL="3944445" algn="l" defTabSz="1577778" rtl="0" eaLnBrk="1" latinLnBrk="0" hangingPunct="1">
        <a:defRPr sz="3106" kern="1200">
          <a:solidFill>
            <a:schemeClr val="tx1"/>
          </a:solidFill>
          <a:latin typeface="+mn-lt"/>
          <a:ea typeface="+mn-ea"/>
          <a:cs typeface="+mn-cs"/>
        </a:defRPr>
      </a:lvl6pPr>
      <a:lvl7pPr marL="4733334" algn="l" defTabSz="1577778" rtl="0" eaLnBrk="1" latinLnBrk="0" hangingPunct="1">
        <a:defRPr sz="3106" kern="1200">
          <a:solidFill>
            <a:schemeClr val="tx1"/>
          </a:solidFill>
          <a:latin typeface="+mn-lt"/>
          <a:ea typeface="+mn-ea"/>
          <a:cs typeface="+mn-cs"/>
        </a:defRPr>
      </a:lvl7pPr>
      <a:lvl8pPr marL="5522223" algn="l" defTabSz="1577778" rtl="0" eaLnBrk="1" latinLnBrk="0" hangingPunct="1">
        <a:defRPr sz="3106" kern="1200">
          <a:solidFill>
            <a:schemeClr val="tx1"/>
          </a:solidFill>
          <a:latin typeface="+mn-lt"/>
          <a:ea typeface="+mn-ea"/>
          <a:cs typeface="+mn-cs"/>
        </a:defRPr>
      </a:lvl8pPr>
      <a:lvl9pPr marL="6311112" algn="l" defTabSz="1577778" rtl="0" eaLnBrk="1" latinLnBrk="0" hangingPunct="1">
        <a:defRPr sz="31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56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48F13D6-A4C0-4F75-A3B4-93084C784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87A0F6D-8A2D-4846-8893-DF0754464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A0AABC-7155-4D61-80BB-A34EE66ADE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8A784-F7FB-4768-9C38-B5A967808D7E}" type="datetimeFigureOut">
              <a:rPr lang="sv-SE" smtClean="0"/>
              <a:t>2022-06-08</a:t>
            </a:fld>
            <a:endParaRPr lang="sv-SE"/>
          </a:p>
        </p:txBody>
      </p:sp>
      <p:sp>
        <p:nvSpPr>
          <p:cNvPr id="5" name="Platshållare för sidfot 4">
            <a:extLst>
              <a:ext uri="{FF2B5EF4-FFF2-40B4-BE49-F238E27FC236}">
                <a16:creationId xmlns:a16="http://schemas.microsoft.com/office/drawing/2014/main" id="{83138DD7-7477-44D0-A2CB-C134B9C32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DA37429-6A62-4EDB-B7A4-933D35B49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02E3D-D594-461D-B024-130BC64325A8}" type="slidenum">
              <a:rPr lang="sv-SE" smtClean="0"/>
              <a:t>‹#›</a:t>
            </a:fld>
            <a:endParaRPr lang="sv-SE"/>
          </a:p>
        </p:txBody>
      </p:sp>
    </p:spTree>
    <p:extLst>
      <p:ext uri="{BB962C8B-B14F-4D97-AF65-F5344CB8AC3E}">
        <p14:creationId xmlns:p14="http://schemas.microsoft.com/office/powerpoint/2010/main" val="41501125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28713069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661A35B-5759-402D-A031-2298209AB0E2}" type="datetimeFigureOut">
              <a:rPr lang="sv-SE" smtClean="0"/>
              <a:t>2022-06-08</a:t>
            </a:fld>
            <a:endParaRPr lang="sv-S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65142005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2722921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DF1CD-B904-455A-A7B7-1FE56BA26836}" type="datetimeFigureOut">
              <a:rPr lang="sv-SE" smtClean="0"/>
              <a:t>2022-06-08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EEF59-19FD-4D48-8EAC-18EC4A763B58}" type="slidenum">
              <a:rPr lang="sv-SE" smtClean="0"/>
              <a:t>‹#›</a:t>
            </a:fld>
            <a:endParaRPr lang="sv-SE"/>
          </a:p>
        </p:txBody>
      </p:sp>
    </p:spTree>
    <p:extLst>
      <p:ext uri="{BB962C8B-B14F-4D97-AF65-F5344CB8AC3E}">
        <p14:creationId xmlns:p14="http://schemas.microsoft.com/office/powerpoint/2010/main" val="21515057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sv-SE" noProof="0"/>
              <a:t>Klicka här för att ändra format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7" name="Bildobjekt 6" descr="Hammaro-Kommun_logotyp-CMYK.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120478" y="6356351"/>
            <a:ext cx="1741895" cy="274639"/>
          </a:xfrm>
          <a:prstGeom prst="rect">
            <a:avLst/>
          </a:prstGeom>
        </p:spPr>
      </p:pic>
      <p:sp>
        <p:nvSpPr>
          <p:cNvPr id="8" name="Platshållare för datum 3">
            <a:extLst>
              <a:ext uri="{FF2B5EF4-FFF2-40B4-BE49-F238E27FC236}">
                <a16:creationId xmlns:a16="http://schemas.microsoft.com/office/drawing/2014/main" id="{1A4BF5C1-A0F0-4935-A6F3-5ED3C98E468F}"/>
              </a:ext>
            </a:extLst>
          </p:cNvPr>
          <p:cNvSpPr>
            <a:spLocks noGrp="1"/>
          </p:cNvSpPr>
          <p:nvPr>
            <p:ph type="dt" sz="half" idx="2"/>
          </p:nvPr>
        </p:nvSpPr>
        <p:spPr>
          <a:xfrm>
            <a:off x="92335" y="6392209"/>
            <a:ext cx="861197" cy="365125"/>
          </a:xfrm>
          <a:prstGeom prst="rect">
            <a:avLst/>
          </a:prstGeom>
        </p:spPr>
        <p:txBody>
          <a:bodyPr vert="horz" lIns="91440" tIns="45720" rIns="0" bIns="45720" rtlCol="0" anchor="ctr"/>
          <a:lstStyle>
            <a:lvl1pPr algn="l">
              <a:defRPr sz="1000">
                <a:solidFill>
                  <a:schemeClr val="tx1"/>
                </a:solidFill>
              </a:defRPr>
            </a:lvl1pPr>
          </a:lstStyle>
          <a:p>
            <a:fld id="{A279B454-770E-4F1B-AAD8-BCABD42B9C7D}" type="datetime1">
              <a:rPr lang="sv-SE" smtClean="0"/>
              <a:t>2022-06-08</a:t>
            </a:fld>
            <a:endParaRPr lang="sv-SE"/>
          </a:p>
        </p:txBody>
      </p:sp>
      <p:sp>
        <p:nvSpPr>
          <p:cNvPr id="9" name="Platshållare för sidfot 4">
            <a:extLst>
              <a:ext uri="{FF2B5EF4-FFF2-40B4-BE49-F238E27FC236}">
                <a16:creationId xmlns:a16="http://schemas.microsoft.com/office/drawing/2014/main" id="{47ED3EC8-1F2C-4603-9B28-292679B8BBB7}"/>
              </a:ext>
            </a:extLst>
          </p:cNvPr>
          <p:cNvSpPr>
            <a:spLocks noGrp="1"/>
          </p:cNvSpPr>
          <p:nvPr>
            <p:ph type="ftr" sz="quarter" idx="3"/>
          </p:nvPr>
        </p:nvSpPr>
        <p:spPr>
          <a:xfrm>
            <a:off x="953533" y="6392209"/>
            <a:ext cx="4114800"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Tree>
    <p:extLst>
      <p:ext uri="{BB962C8B-B14F-4D97-AF65-F5344CB8AC3E}">
        <p14:creationId xmlns:p14="http://schemas.microsoft.com/office/powerpoint/2010/main" val="237602519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Lst>
  <p:hf sldNum="0" hdr="0"/>
  <p:txStyles>
    <p:titleStyle>
      <a:lvl1pPr algn="l" defTabSz="609585" rtl="0" eaLnBrk="1" latinLnBrk="0" hangingPunct="1">
        <a:lnSpc>
          <a:spcPts val="4267"/>
        </a:lnSpc>
        <a:spcBef>
          <a:spcPct val="0"/>
        </a:spcBef>
        <a:buNone/>
        <a:defRPr sz="3733" b="1" kern="1200">
          <a:solidFill>
            <a:schemeClr val="accent1"/>
          </a:solidFill>
          <a:latin typeface="+mj-lt"/>
          <a:ea typeface="+mj-ea"/>
          <a:cs typeface="+mj-cs"/>
        </a:defRPr>
      </a:lvl1pPr>
    </p:titleStyle>
    <p:bodyStyle>
      <a:lvl1pPr marL="457189" indent="-457189" algn="l" defTabSz="609585" rtl="0" eaLnBrk="1" latinLnBrk="0" hangingPunct="1">
        <a:spcBef>
          <a:spcPct val="20000"/>
        </a:spcBef>
        <a:spcAft>
          <a:spcPts val="800"/>
        </a:spcAft>
        <a:buFont typeface="Arial"/>
        <a:buChar char="•"/>
        <a:defRPr sz="2133"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1867"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16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14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14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6005565" y="6540500"/>
            <a:ext cx="296556"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46516598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228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457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685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9144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11430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13716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16002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182880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4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30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6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2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80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99078480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hyperlink" Target="https://www.regionvarmland.se/naravard" TargetMode="Externa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regionvarmland.se/naravard" TargetMode="External"/><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2.xml"/><Relationship Id="rId1" Type="http://schemas.openxmlformats.org/officeDocument/2006/relationships/video" Target="https://player.vimeo.com/video/701943815?h=51834018c9&amp;app_id=122963" TargetMode="Externa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ktangel">
            <a:extLst>
              <a:ext uri="{FF2B5EF4-FFF2-40B4-BE49-F238E27FC236}">
                <a16:creationId xmlns:a16="http://schemas.microsoft.com/office/drawing/2014/main" id="{CB57DE63-C13B-4A9A-ABD5-52BE4C964625}"/>
              </a:ext>
            </a:extLst>
          </p:cNvPr>
          <p:cNvSpPr/>
          <p:nvPr/>
        </p:nvSpPr>
        <p:spPr>
          <a:xfrm>
            <a:off x="211595" y="210038"/>
            <a:ext cx="11737944" cy="6380913"/>
          </a:xfrm>
          <a:prstGeom prst="rect">
            <a:avLst/>
          </a:prstGeom>
          <a:solidFill>
            <a:srgbClr val="017100">
              <a:alpha val="7069"/>
            </a:srgbClr>
          </a:solidFill>
          <a:ln w="3175">
            <a:miter lim="400000"/>
          </a:ln>
        </p:spPr>
        <p:txBody>
          <a:bodyPr lIns="0" tIns="0" rIns="0" bIns="0" anchor="ctr"/>
          <a:lstStyle/>
          <a:p>
            <a:endParaRPr lang="sv-SE">
              <a:latin typeface="Noto Serif" panose="02020600060500020200" pitchFamily="18" charset="0"/>
              <a:ea typeface="Noto Serif" panose="02020600060500020200" pitchFamily="18" charset="0"/>
              <a:cs typeface="Noto Serif" panose="02020600060500020200" pitchFamily="18" charset="0"/>
            </a:endParaRPr>
          </a:p>
        </p:txBody>
      </p:sp>
      <p:sp>
        <p:nvSpPr>
          <p:cNvPr id="4" name="Rektangel">
            <a:extLst>
              <a:ext uri="{FF2B5EF4-FFF2-40B4-BE49-F238E27FC236}">
                <a16:creationId xmlns:a16="http://schemas.microsoft.com/office/drawing/2014/main" id="{8C888F7B-CCBF-4663-A804-6DA4E6D8F789}"/>
              </a:ext>
            </a:extLst>
          </p:cNvPr>
          <p:cNvSpPr/>
          <p:nvPr/>
        </p:nvSpPr>
        <p:spPr>
          <a:xfrm>
            <a:off x="80976" y="116401"/>
            <a:ext cx="12005259" cy="6625199"/>
          </a:xfrm>
          <a:prstGeom prst="rect">
            <a:avLst/>
          </a:prstGeom>
          <a:ln w="12700">
            <a:solidFill>
              <a:srgbClr val="99A795"/>
            </a:solidFill>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 name="Rektangel">
            <a:extLst>
              <a:ext uri="{FF2B5EF4-FFF2-40B4-BE49-F238E27FC236}">
                <a16:creationId xmlns:a16="http://schemas.microsoft.com/office/drawing/2014/main" id="{E4478DF9-FEB2-4B45-9F7F-9632140D9C0F}"/>
              </a:ext>
            </a:extLst>
          </p:cNvPr>
          <p:cNvSpPr/>
          <p:nvPr/>
        </p:nvSpPr>
        <p:spPr>
          <a:xfrm>
            <a:off x="161819" y="201905"/>
            <a:ext cx="11843574" cy="645419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pic>
        <p:nvPicPr>
          <p:cNvPr id="7" name="Bild" descr="Bild">
            <a:extLst>
              <a:ext uri="{FF2B5EF4-FFF2-40B4-BE49-F238E27FC236}">
                <a16:creationId xmlns:a16="http://schemas.microsoft.com/office/drawing/2014/main" id="{104628F3-C98C-4479-A4BD-7FFB1D20F638}"/>
              </a:ext>
            </a:extLst>
          </p:cNvPr>
          <p:cNvPicPr>
            <a:picLocks noChangeAspect="1"/>
          </p:cNvPicPr>
          <p:nvPr/>
        </p:nvPicPr>
        <p:blipFill>
          <a:blip r:embed="rId3"/>
          <a:stretch>
            <a:fillRect/>
          </a:stretch>
        </p:blipFill>
        <p:spPr>
          <a:xfrm>
            <a:off x="534257" y="609600"/>
            <a:ext cx="3615232" cy="5648801"/>
          </a:xfrm>
          <a:prstGeom prst="rect">
            <a:avLst/>
          </a:prstGeom>
        </p:spPr>
      </p:pic>
      <p:sp>
        <p:nvSpPr>
          <p:cNvPr id="8" name="Gruppera">
            <a:extLst>
              <a:ext uri="{FF2B5EF4-FFF2-40B4-BE49-F238E27FC236}">
                <a16:creationId xmlns:a16="http://schemas.microsoft.com/office/drawing/2014/main" id="{0DB4EB36-A3D5-4F3D-A1AA-2F6694A7267F}"/>
              </a:ext>
            </a:extLst>
          </p:cNvPr>
          <p:cNvSpPr txBox="1"/>
          <p:nvPr/>
        </p:nvSpPr>
        <p:spPr>
          <a:xfrm>
            <a:off x="4389821" y="1321386"/>
            <a:ext cx="7267922" cy="718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anchor="ctr">
            <a:spAutoFit/>
          </a:bodyPr>
          <a:lstStyle>
            <a:lvl1pPr defTabSz="228600">
              <a:lnSpc>
                <a:spcPts val="5200"/>
              </a:lnSpc>
              <a:defRPr sz="3800" b="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5200"/>
              </a:lnSpc>
              <a:spcBef>
                <a:spcPts val="0"/>
              </a:spcBef>
              <a:spcAft>
                <a:spcPts val="0"/>
              </a:spcAft>
              <a:buClrTx/>
              <a:buSzTx/>
              <a:buFontTx/>
              <a:buNone/>
              <a:tabLst/>
              <a:defRPr/>
            </a:pPr>
            <a:r>
              <a:rPr kumimoji="0" sz="4800" b="1" i="0" u="none" strike="noStrike" kern="0" cap="none" spc="0" normalizeH="0" baseline="0" noProof="0" err="1">
                <a:ln>
                  <a:noFill/>
                </a:ln>
                <a:solidFill>
                  <a:srgbClr val="3E683D"/>
                </a:solidFill>
                <a:effectLst/>
                <a:uLnTx/>
                <a:uFillTx/>
                <a:latin typeface="Noto Serif"/>
                <a:ea typeface="Noto Serif"/>
                <a:cs typeface="Noto Serif"/>
                <a:sym typeface="Noto Serif"/>
              </a:rPr>
              <a:t>Framtidens</a:t>
            </a:r>
            <a:r>
              <a:rPr kumimoji="0" sz="4800" b="1" i="0" u="none" strike="noStrike" kern="0" cap="none" spc="0" normalizeH="0" baseline="0" noProof="0">
                <a:ln>
                  <a:noFill/>
                </a:ln>
                <a:solidFill>
                  <a:srgbClr val="3E683D"/>
                </a:solidFill>
                <a:effectLst/>
                <a:uLnTx/>
                <a:uFillTx/>
                <a:latin typeface="Noto Serif"/>
                <a:ea typeface="Noto Serif"/>
                <a:cs typeface="Noto Serif"/>
                <a:sym typeface="Noto Serif"/>
              </a:rPr>
              <a:t> Värmland</a:t>
            </a:r>
          </a:p>
        </p:txBody>
      </p:sp>
      <p:sp>
        <p:nvSpPr>
          <p:cNvPr id="9" name="Tillsammans utvecklar vi hälsa, vård och omsorg">
            <a:extLst>
              <a:ext uri="{FF2B5EF4-FFF2-40B4-BE49-F238E27FC236}">
                <a16:creationId xmlns:a16="http://schemas.microsoft.com/office/drawing/2014/main" id="{B5BAF8B9-957B-48E2-8C55-36007013734B}"/>
              </a:ext>
            </a:extLst>
          </p:cNvPr>
          <p:cNvSpPr txBox="1"/>
          <p:nvPr/>
        </p:nvSpPr>
        <p:spPr>
          <a:xfrm>
            <a:off x="4389821" y="2126309"/>
            <a:ext cx="7337348" cy="1333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anchor="ctr">
            <a:spAutoFit/>
          </a:bodyPr>
          <a:lstStyle>
            <a:lvl1pPr defTabSz="228600">
              <a:lnSpc>
                <a:spcPts val="2500"/>
              </a:lnSpc>
              <a:defRPr sz="1500" i="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2500"/>
              </a:lnSpc>
              <a:spcBef>
                <a:spcPts val="0"/>
              </a:spcBef>
              <a:spcAft>
                <a:spcPts val="0"/>
              </a:spcAft>
              <a:buClrTx/>
              <a:buSzTx/>
              <a:buFontTx/>
              <a:buNone/>
              <a:tabLst/>
              <a:defRPr/>
            </a:pPr>
            <a:r>
              <a:rPr kumimoji="0" sz="2000" b="0" i="1" u="none" strike="noStrike" kern="0" cap="none" spc="0" normalizeH="0" baseline="0" noProof="0" err="1">
                <a:ln>
                  <a:noFill/>
                </a:ln>
                <a:solidFill>
                  <a:srgbClr val="3E683D"/>
                </a:solidFill>
                <a:effectLst/>
                <a:uLnTx/>
                <a:uFillTx/>
                <a:latin typeface="Noto Serif"/>
                <a:ea typeface="Noto Serif"/>
                <a:cs typeface="Noto Serif"/>
                <a:sym typeface="Noto Serif"/>
              </a:rPr>
              <a:t>Tillsammans</a:t>
            </a:r>
            <a:r>
              <a:rPr kumimoji="0" sz="2000" b="0" i="1" u="none" strike="noStrike" kern="0" cap="none" spc="0" normalizeH="0" baseline="0" noProof="0">
                <a:ln>
                  <a:noFill/>
                </a:ln>
                <a:solidFill>
                  <a:srgbClr val="3E683D"/>
                </a:solidFill>
                <a:effectLst/>
                <a:uLnTx/>
                <a:uFillTx/>
                <a:latin typeface="Noto Serif"/>
                <a:ea typeface="Noto Serif"/>
                <a:cs typeface="Noto Serif"/>
                <a:sym typeface="Noto Serif"/>
              </a:rPr>
              <a:t> </a:t>
            </a:r>
            <a:r>
              <a:rPr kumimoji="0" sz="2000" b="0" i="1" u="none" strike="noStrike" kern="0" cap="none" spc="0" normalizeH="0" baseline="0" noProof="0" err="1">
                <a:ln>
                  <a:noFill/>
                </a:ln>
                <a:solidFill>
                  <a:srgbClr val="3E683D"/>
                </a:solidFill>
                <a:effectLst/>
                <a:uLnTx/>
                <a:uFillTx/>
                <a:latin typeface="Noto Serif"/>
                <a:ea typeface="Noto Serif"/>
                <a:cs typeface="Noto Serif"/>
                <a:sym typeface="Noto Serif"/>
              </a:rPr>
              <a:t>utvecklar</a:t>
            </a:r>
            <a:r>
              <a:rPr kumimoji="0" sz="2000" b="0" i="1" u="none" strike="noStrike" kern="0" cap="none" spc="0" normalizeH="0" baseline="0" noProof="0">
                <a:ln>
                  <a:noFill/>
                </a:ln>
                <a:solidFill>
                  <a:srgbClr val="3E683D"/>
                </a:solidFill>
                <a:effectLst/>
                <a:uLnTx/>
                <a:uFillTx/>
                <a:latin typeface="Noto Serif"/>
                <a:ea typeface="Noto Serif"/>
                <a:cs typeface="Noto Serif"/>
                <a:sym typeface="Noto Serif"/>
              </a:rPr>
              <a:t> vi </a:t>
            </a:r>
            <a:r>
              <a:rPr kumimoji="0" lang="sv-SE" sz="2000" b="0" i="1" u="none" strike="noStrike" kern="0" cap="none" spc="0" normalizeH="0" baseline="0" noProof="0">
                <a:ln>
                  <a:noFill/>
                </a:ln>
                <a:solidFill>
                  <a:srgbClr val="3E683D"/>
                </a:solidFill>
                <a:effectLst/>
                <a:uLnTx/>
                <a:uFillTx/>
                <a:latin typeface="Noto Serif"/>
                <a:ea typeface="Noto Serif"/>
                <a:cs typeface="Noto Serif"/>
                <a:sym typeface="Noto Serif"/>
              </a:rPr>
              <a:t>god och nära vård, </a:t>
            </a:r>
            <a:r>
              <a:rPr kumimoji="0" sz="2000" b="0" i="1" u="none" strike="noStrike" kern="0" cap="none" spc="0" normalizeH="0" baseline="0" noProof="0" err="1">
                <a:ln>
                  <a:noFill/>
                </a:ln>
                <a:solidFill>
                  <a:srgbClr val="3E683D"/>
                </a:solidFill>
                <a:effectLst/>
                <a:uLnTx/>
                <a:uFillTx/>
                <a:latin typeface="Noto Serif"/>
                <a:ea typeface="Noto Serif"/>
                <a:cs typeface="Noto Serif"/>
                <a:sym typeface="Noto Serif"/>
              </a:rPr>
              <a:t>hälsa</a:t>
            </a:r>
            <a:r>
              <a:rPr kumimoji="0" lang="sv-SE" sz="2000" b="0" i="1" u="none" strike="noStrike" kern="0" cap="none" spc="0" normalizeH="0" baseline="0" noProof="0">
                <a:ln>
                  <a:noFill/>
                </a:ln>
                <a:solidFill>
                  <a:srgbClr val="3E683D"/>
                </a:solidFill>
                <a:effectLst/>
                <a:uLnTx/>
                <a:uFillTx/>
                <a:latin typeface="Noto Serif"/>
                <a:ea typeface="Noto Serif"/>
                <a:cs typeface="Noto Serif"/>
                <a:sym typeface="Noto Serif"/>
              </a:rPr>
              <a:t> &amp; omsorg</a:t>
            </a:r>
          </a:p>
          <a:p>
            <a:pPr marL="0" marR="0" lvl="0" indent="0" algn="l" defTabSz="228599" rtl="0" eaLnBrk="1" fontAlgn="auto" latinLnBrk="0" hangingPunct="0">
              <a:lnSpc>
                <a:spcPts val="2500"/>
              </a:lnSpc>
              <a:spcBef>
                <a:spcPts val="0"/>
              </a:spcBef>
              <a:spcAft>
                <a:spcPts val="0"/>
              </a:spcAft>
              <a:buClrTx/>
              <a:buSzTx/>
              <a:buFontTx/>
              <a:buNone/>
              <a:tabLst/>
              <a:defRPr/>
            </a:pPr>
            <a:endParaRPr lang="sv-SE" sz="2000" kern="0"/>
          </a:p>
          <a:p>
            <a:pPr marL="0" marR="0" lvl="0" indent="0" algn="l" defTabSz="228599" rtl="0" eaLnBrk="1" fontAlgn="auto" latinLnBrk="0" hangingPunct="0">
              <a:lnSpc>
                <a:spcPts val="2500"/>
              </a:lnSpc>
              <a:spcBef>
                <a:spcPts val="0"/>
              </a:spcBef>
              <a:spcAft>
                <a:spcPts val="0"/>
              </a:spcAft>
              <a:buClrTx/>
              <a:buSzTx/>
              <a:buFontTx/>
              <a:buNone/>
              <a:tabLst/>
              <a:defRPr/>
            </a:pPr>
            <a:endParaRPr kumimoji="0" lang="sv-SE" sz="2400" b="0" i="1" u="none" strike="noStrike" kern="0" cap="none" spc="0" normalizeH="0" baseline="0" noProof="0">
              <a:ln>
                <a:noFill/>
              </a:ln>
              <a:solidFill>
                <a:srgbClr val="3E683D"/>
              </a:solidFill>
              <a:effectLst/>
              <a:uLnTx/>
              <a:uFillTx/>
              <a:latin typeface="Noto Serif"/>
              <a:ea typeface="Noto Serif"/>
              <a:cs typeface="Noto Serif"/>
              <a:sym typeface="Noto Serif"/>
            </a:endParaRPr>
          </a:p>
          <a:p>
            <a:pPr marL="0" marR="0" lvl="0" indent="0" algn="l" defTabSz="228599" rtl="0" eaLnBrk="1" fontAlgn="auto" latinLnBrk="0" hangingPunct="0">
              <a:lnSpc>
                <a:spcPts val="2500"/>
              </a:lnSpc>
              <a:spcBef>
                <a:spcPts val="0"/>
              </a:spcBef>
              <a:spcAft>
                <a:spcPts val="0"/>
              </a:spcAft>
              <a:buClrTx/>
              <a:buSzTx/>
              <a:buFontTx/>
              <a:buNone/>
              <a:tabLst/>
              <a:defRPr/>
            </a:pPr>
            <a:endParaRPr kumimoji="0" sz="2400" b="0" i="1" u="none" strike="noStrike" kern="0" cap="none" spc="0" normalizeH="0" baseline="0" noProof="0">
              <a:ln>
                <a:noFill/>
              </a:ln>
              <a:solidFill>
                <a:srgbClr val="3E683D"/>
              </a:solidFill>
              <a:effectLst/>
              <a:uLnTx/>
              <a:uFillTx/>
              <a:latin typeface="Noto Serif"/>
              <a:ea typeface="Noto Serif"/>
              <a:cs typeface="Noto Serif"/>
              <a:sym typeface="Noto Serif"/>
            </a:endParaRPr>
          </a:p>
        </p:txBody>
      </p:sp>
      <p:sp>
        <p:nvSpPr>
          <p:cNvPr id="2" name="textruta 1">
            <a:extLst>
              <a:ext uri="{FF2B5EF4-FFF2-40B4-BE49-F238E27FC236}">
                <a16:creationId xmlns:a16="http://schemas.microsoft.com/office/drawing/2014/main" id="{540D435A-14B1-43A8-8CA1-5F109DB74ADF}"/>
              </a:ext>
            </a:extLst>
          </p:cNvPr>
          <p:cNvSpPr txBox="1"/>
          <p:nvPr/>
        </p:nvSpPr>
        <p:spPr>
          <a:xfrm>
            <a:off x="4859111" y="3755573"/>
            <a:ext cx="6436659" cy="1015663"/>
          </a:xfrm>
          <a:prstGeom prst="rect">
            <a:avLst/>
          </a:prstGeom>
          <a:noFill/>
        </p:spPr>
        <p:txBody>
          <a:bodyPr wrap="square" rtlCol="0">
            <a:spAutoFit/>
          </a:bodyPr>
          <a:lstStyle/>
          <a:p>
            <a:r>
              <a:rPr lang="sv-SE" sz="2000" b="1" dirty="0">
                <a:solidFill>
                  <a:schemeClr val="accent1">
                    <a:lumMod val="50000"/>
                  </a:schemeClr>
                </a:solidFill>
                <a:effectLst>
                  <a:outerShdw blurRad="38100" dist="38100" dir="2700000" algn="tl">
                    <a:srgbClr val="000000">
                      <a:alpha val="43137"/>
                    </a:srgbClr>
                  </a:outerShdw>
                </a:effectLst>
                <a:latin typeface="Noto Serif" panose="02020600060500020200" pitchFamily="18" charset="0"/>
                <a:ea typeface="Noto Serif" panose="02020600060500020200" pitchFamily="18" charset="0"/>
                <a:cs typeface="Noto Serif" panose="02020600060500020200" pitchFamily="18" charset="0"/>
              </a:rPr>
              <a:t>Kristin Törnqvist 		Linnea Grankvist</a:t>
            </a:r>
            <a:br>
              <a:rPr lang="sv-SE" sz="2000" b="1" dirty="0">
                <a:solidFill>
                  <a:schemeClr val="accent1">
                    <a:lumMod val="50000"/>
                  </a:schemeClr>
                </a:solidFill>
                <a:effectLst>
                  <a:outerShdw blurRad="38100" dist="38100" dir="2700000" algn="tl">
                    <a:srgbClr val="000000">
                      <a:alpha val="43137"/>
                    </a:srgbClr>
                  </a:outerShdw>
                </a:effectLst>
                <a:latin typeface="Noto Serif" panose="02020600060500020200" pitchFamily="18" charset="0"/>
                <a:ea typeface="Noto Serif" panose="02020600060500020200" pitchFamily="18" charset="0"/>
                <a:cs typeface="Noto Serif" panose="02020600060500020200" pitchFamily="18" charset="0"/>
              </a:rPr>
            </a:br>
            <a:r>
              <a:rPr lang="sv-SE" sz="2000" b="1" dirty="0">
                <a:solidFill>
                  <a:schemeClr val="accent1">
                    <a:lumMod val="50000"/>
                  </a:schemeClr>
                </a:solidFill>
                <a:effectLst>
                  <a:outerShdw blurRad="38100" dist="38100" dir="2700000" algn="tl">
                    <a:srgbClr val="000000">
                      <a:alpha val="43137"/>
                    </a:srgbClr>
                  </a:outerShdw>
                </a:effectLst>
                <a:latin typeface="Noto Serif" panose="02020600060500020200" pitchFamily="18" charset="0"/>
                <a:ea typeface="Noto Serif" panose="02020600060500020200" pitchFamily="18" charset="0"/>
                <a:cs typeface="Noto Serif" panose="02020600060500020200" pitchFamily="18" charset="0"/>
              </a:rPr>
              <a:t>Samordnare nära vård	Samordnare </a:t>
            </a:r>
          </a:p>
          <a:p>
            <a:r>
              <a:rPr lang="sv-SE" sz="2000" b="1" dirty="0">
                <a:solidFill>
                  <a:schemeClr val="accent1">
                    <a:lumMod val="50000"/>
                  </a:schemeClr>
                </a:solidFill>
                <a:effectLst>
                  <a:outerShdw blurRad="38100" dist="38100" dir="2700000" algn="tl">
                    <a:srgbClr val="000000">
                      <a:alpha val="43137"/>
                    </a:srgbClr>
                  </a:outerShdw>
                </a:effectLst>
                <a:latin typeface="Noto Serif" panose="02020600060500020200" pitchFamily="18" charset="0"/>
                <a:ea typeface="Noto Serif" panose="02020600060500020200" pitchFamily="18" charset="0"/>
                <a:cs typeface="Noto Serif" panose="02020600060500020200" pitchFamily="18" charset="0"/>
              </a:rPr>
              <a:t>Region Värmland		Målbild &amp; Färdplan</a:t>
            </a:r>
          </a:p>
        </p:txBody>
      </p:sp>
    </p:spTree>
    <p:extLst>
      <p:ext uri="{BB962C8B-B14F-4D97-AF65-F5344CB8AC3E}">
        <p14:creationId xmlns:p14="http://schemas.microsoft.com/office/powerpoint/2010/main" val="93887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D66B9-24C2-41EF-80D0-E67A38A84743}"/>
              </a:ext>
            </a:extLst>
          </p:cNvPr>
          <p:cNvSpPr>
            <a:spLocks noGrp="1"/>
          </p:cNvSpPr>
          <p:nvPr>
            <p:ph type="title"/>
          </p:nvPr>
        </p:nvSpPr>
        <p:spPr>
          <a:xfrm>
            <a:off x="669388" y="-1325563"/>
            <a:ext cx="10515600" cy="1325563"/>
          </a:xfrm>
        </p:spPr>
        <p:txBody>
          <a:bodyPr/>
          <a:lstStyle/>
          <a:p>
            <a:r>
              <a:rPr lang="sv-SE"/>
              <a:t>Primärvården som nav</a:t>
            </a:r>
          </a:p>
        </p:txBody>
      </p:sp>
      <p:pic>
        <p:nvPicPr>
          <p:cNvPr id="3" name="Bildobjekt 2" descr="Bilden beskriver Nära vård med primärvården, både kommunal och regional, som navet och intilliggande viktiga verksamheter så som kommunal omsorg och socialtjänst, sjukhusvård och specialiserad vård, statliga myndigheter, skola, civilsamhälle, elevhälsa, företagshälsovård, ungdomsmottagning, civilsamhäl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99" y="236076"/>
            <a:ext cx="8461248" cy="6385848"/>
          </a:xfrm>
          <a:prstGeom prst="rect">
            <a:avLst/>
          </a:prstGeom>
        </p:spPr>
      </p:pic>
    </p:spTree>
    <p:extLst>
      <p:ext uri="{BB962C8B-B14F-4D97-AF65-F5344CB8AC3E}">
        <p14:creationId xmlns:p14="http://schemas.microsoft.com/office/powerpoint/2010/main" val="406585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extLst>
              <a:ext uri="{FF2B5EF4-FFF2-40B4-BE49-F238E27FC236}">
                <a16:creationId xmlns:a16="http://schemas.microsoft.com/office/drawing/2014/main" id="{DCB04DD6-02D6-46CC-9229-52DEF9381ED9}"/>
              </a:ext>
            </a:extLst>
          </p:cNvPr>
          <p:cNvSpPr/>
          <p:nvPr/>
        </p:nvSpPr>
        <p:spPr>
          <a:xfrm>
            <a:off x="214898" y="252246"/>
            <a:ext cx="11700877" cy="6330275"/>
          </a:xfrm>
          <a:prstGeom prst="rect">
            <a:avLst/>
          </a:prstGeom>
          <a:solidFill>
            <a:srgbClr val="017100">
              <a:alpha val="7069"/>
            </a:srgbClr>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ktangel">
            <a:extLst>
              <a:ext uri="{FF2B5EF4-FFF2-40B4-BE49-F238E27FC236}">
                <a16:creationId xmlns:a16="http://schemas.microsoft.com/office/drawing/2014/main" id="{347655B4-558E-4FDC-BEE4-5327CCE6F069}"/>
              </a:ext>
            </a:extLst>
          </p:cNvPr>
          <p:cNvSpPr/>
          <p:nvPr/>
        </p:nvSpPr>
        <p:spPr>
          <a:xfrm>
            <a:off x="161819" y="201905"/>
            <a:ext cx="11843574" cy="645419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8" name="Rektangel">
            <a:extLst>
              <a:ext uri="{FF2B5EF4-FFF2-40B4-BE49-F238E27FC236}">
                <a16:creationId xmlns:a16="http://schemas.microsoft.com/office/drawing/2014/main" id="{3B5CB052-9931-4DE1-90DC-A4A47A6B84E9}"/>
              </a:ext>
            </a:extLst>
          </p:cNvPr>
          <p:cNvSpPr/>
          <p:nvPr/>
        </p:nvSpPr>
        <p:spPr>
          <a:xfrm>
            <a:off x="80976" y="116401"/>
            <a:ext cx="12005259" cy="6625199"/>
          </a:xfrm>
          <a:prstGeom prst="rect">
            <a:avLst/>
          </a:prstGeom>
          <a:ln w="12700">
            <a:solidFill>
              <a:srgbClr val="99A795"/>
            </a:solidFill>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pic>
        <p:nvPicPr>
          <p:cNvPr id="1026" name="Picture 2">
            <a:extLst>
              <a:ext uri="{FF2B5EF4-FFF2-40B4-BE49-F238E27FC236}">
                <a16:creationId xmlns:a16="http://schemas.microsoft.com/office/drawing/2014/main" id="{6CF94C2B-28A5-47FD-A2AD-06E2AACA8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474" y="4532243"/>
            <a:ext cx="4491300" cy="20617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ruta 19">
            <a:extLst>
              <a:ext uri="{FF2B5EF4-FFF2-40B4-BE49-F238E27FC236}">
                <a16:creationId xmlns:a16="http://schemas.microsoft.com/office/drawing/2014/main" id="{35792955-CEF3-471D-8877-67EB8174D729}"/>
              </a:ext>
            </a:extLst>
          </p:cNvPr>
          <p:cNvSpPr txBox="1"/>
          <p:nvPr/>
        </p:nvSpPr>
        <p:spPr>
          <a:xfrm>
            <a:off x="1512386" y="415158"/>
            <a:ext cx="910590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Noto Serif"/>
                <a:ea typeface="Noto Serif"/>
                <a:cs typeface="Noto Serif"/>
              </a:rPr>
              <a:t>Dialog</a:t>
            </a:r>
          </a:p>
        </p:txBody>
      </p:sp>
      <p:sp>
        <p:nvSpPr>
          <p:cNvPr id="23" name="Pratbubbla: rektangel med rundade hörn 21">
            <a:extLst>
              <a:ext uri="{FF2B5EF4-FFF2-40B4-BE49-F238E27FC236}">
                <a16:creationId xmlns:a16="http://schemas.microsoft.com/office/drawing/2014/main" id="{B6F26243-558A-4C3D-A0E5-B09BFC1206DF}"/>
              </a:ext>
            </a:extLst>
          </p:cNvPr>
          <p:cNvSpPr/>
          <p:nvPr/>
        </p:nvSpPr>
        <p:spPr>
          <a:xfrm>
            <a:off x="2771757" y="2331011"/>
            <a:ext cx="7454150" cy="1353093"/>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600" dirty="0">
                <a:solidFill>
                  <a:prstClr val="black"/>
                </a:solidFill>
                <a:latin typeface="Calibri" panose="020F0502020204030204"/>
              </a:rPr>
              <a:t>Reflexioner?</a:t>
            </a:r>
            <a:endParaRPr kumimoji="0" lang="sv-S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97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Rektangel"/>
          <p:cNvSpPr/>
          <p:nvPr/>
        </p:nvSpPr>
        <p:spPr>
          <a:xfrm>
            <a:off x="186608" y="132039"/>
            <a:ext cx="11747217" cy="5914261"/>
          </a:xfrm>
          <a:prstGeom prst="rect">
            <a:avLst/>
          </a:prstGeom>
          <a:solidFill>
            <a:srgbClr val="017100">
              <a:alpha val="7069"/>
            </a:srgbClr>
          </a:solidFill>
          <a:ln w="3175">
            <a:miter lim="400000"/>
          </a:ln>
        </p:spPr>
        <p:txBody>
          <a:bodyPr lIns="0" tIns="0" rIns="0" bIns="0"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23" name="Rektangel"/>
          <p:cNvSpPr/>
          <p:nvPr/>
        </p:nvSpPr>
        <p:spPr>
          <a:xfrm>
            <a:off x="80977" y="116402"/>
            <a:ext cx="12005260" cy="6625199"/>
          </a:xfrm>
          <a:prstGeom prst="rect">
            <a:avLst/>
          </a:prstGeom>
          <a:ln w="12700">
            <a:solidFill>
              <a:srgbClr val="99A795"/>
            </a:solidFill>
            <a:miter lim="400000"/>
          </a:ln>
        </p:spPr>
        <p:txBody>
          <a:bodyPr lIns="0" tIns="0" rIns="0" bIns="0"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24" name="Rektangel"/>
          <p:cNvSpPr/>
          <p:nvPr/>
        </p:nvSpPr>
        <p:spPr>
          <a:xfrm>
            <a:off x="161820" y="201906"/>
            <a:ext cx="11843573" cy="6454190"/>
          </a:xfrm>
          <a:prstGeom prst="rect">
            <a:avLst/>
          </a:prstGeom>
          <a:ln w="12700">
            <a:solidFill>
              <a:srgbClr val="99A795"/>
            </a:solidFill>
            <a:custDash>
              <a:ds d="600000" sp="600000"/>
            </a:custDash>
            <a:miter lim="400000"/>
          </a:ln>
        </p:spPr>
        <p:txBody>
          <a:bodyPr lIns="0" tIns="0" rIns="0" bIns="0"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grpSp>
        <p:nvGrpSpPr>
          <p:cNvPr id="427" name="Gruppera"/>
          <p:cNvGrpSpPr/>
          <p:nvPr/>
        </p:nvGrpSpPr>
        <p:grpSpPr>
          <a:xfrm>
            <a:off x="745603" y="1941483"/>
            <a:ext cx="2609613" cy="1303743"/>
            <a:chOff x="0" y="0"/>
            <a:chExt cx="2609610" cy="1303742"/>
          </a:xfrm>
        </p:grpSpPr>
        <p:sp>
          <p:nvSpPr>
            <p:cNvPr id="425" name="Fokus på organisation…"/>
            <p:cNvSpPr txBox="1"/>
            <p:nvPr/>
          </p:nvSpPr>
          <p:spPr>
            <a:xfrm>
              <a:off x="0" y="328478"/>
              <a:ext cx="2609610" cy="9752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numCol="1" anchor="t">
              <a:spAutoFit/>
            </a:bodyPr>
            <a:lstStyle/>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err="1">
                  <a:solidFill>
                    <a:srgbClr val="5E5E5E"/>
                  </a:solidFill>
                  <a:latin typeface="Noto Sans"/>
                  <a:ea typeface="Noto Sans"/>
                  <a:cs typeface="Noto Sans"/>
                  <a:sym typeface="Noto Sans"/>
                </a:rPr>
                <a:t>Fokus</a:t>
              </a:r>
              <a:r>
                <a:rPr sz="1001" kern="0">
                  <a:solidFill>
                    <a:srgbClr val="5E5E5E"/>
                  </a:solidFill>
                  <a:latin typeface="Noto Sans"/>
                  <a:ea typeface="Noto Sans"/>
                  <a:cs typeface="Noto Sans"/>
                  <a:sym typeface="Noto Sans"/>
                </a:rPr>
                <a:t> på organisation</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Isolerade vård- och omsorgsinsatser</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Invånare och patienter som passiva mottagare</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Reaktiva insatser</a:t>
              </a:r>
            </a:p>
          </p:txBody>
        </p:sp>
        <p:sp>
          <p:nvSpPr>
            <p:cNvPr id="426" name="Från"/>
            <p:cNvSpPr txBox="1"/>
            <p:nvPr/>
          </p:nvSpPr>
          <p:spPr>
            <a:xfrm>
              <a:off x="78563" y="0"/>
              <a:ext cx="809775" cy="2867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defTabSz="412747" hangingPunct="0">
                <a:defRPr/>
              </a:pPr>
              <a:r>
                <a:rPr kern="0" err="1"/>
                <a:t>Från</a:t>
              </a:r>
              <a:endParaRPr kern="0"/>
            </a:p>
          </p:txBody>
        </p:sp>
      </p:grpSp>
      <p:grpSp>
        <p:nvGrpSpPr>
          <p:cNvPr id="430" name="Gruppera"/>
          <p:cNvGrpSpPr/>
          <p:nvPr/>
        </p:nvGrpSpPr>
        <p:grpSpPr>
          <a:xfrm>
            <a:off x="9326236" y="1941149"/>
            <a:ext cx="2490528" cy="1284485"/>
            <a:chOff x="0" y="0"/>
            <a:chExt cx="2490528" cy="1284484"/>
          </a:xfrm>
        </p:grpSpPr>
        <p:sp>
          <p:nvSpPr>
            <p:cNvPr id="428" name="Fokus på person och relation…"/>
            <p:cNvSpPr txBox="1"/>
            <p:nvPr/>
          </p:nvSpPr>
          <p:spPr>
            <a:xfrm>
              <a:off x="0" y="309220"/>
              <a:ext cx="2490528" cy="9752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numCol="1" anchor="t">
              <a:spAutoFit/>
            </a:bodyPr>
            <a:lstStyle/>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err="1">
                  <a:solidFill>
                    <a:srgbClr val="5E5E5E"/>
                  </a:solidFill>
                  <a:latin typeface="Noto Sans"/>
                  <a:ea typeface="Noto Sans"/>
                  <a:cs typeface="Noto Sans"/>
                  <a:sym typeface="Noto Sans"/>
                </a:rPr>
                <a:t>Fokus</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på</a:t>
              </a:r>
              <a:r>
                <a:rPr sz="1001" kern="0">
                  <a:solidFill>
                    <a:srgbClr val="5E5E5E"/>
                  </a:solidFill>
                  <a:latin typeface="Noto Sans"/>
                  <a:ea typeface="Noto Sans"/>
                  <a:cs typeface="Noto Sans"/>
                  <a:sym typeface="Noto Sans"/>
                </a:rPr>
                <a:t> person </a:t>
              </a:r>
              <a:r>
                <a:rPr sz="1001" kern="0" err="1">
                  <a:solidFill>
                    <a:srgbClr val="5E5E5E"/>
                  </a:solidFill>
                  <a:latin typeface="Noto Sans"/>
                  <a:ea typeface="Noto Sans"/>
                  <a:cs typeface="Noto Sans"/>
                  <a:sym typeface="Noto Sans"/>
                </a:rPr>
                <a:t>och</a:t>
              </a:r>
              <a:r>
                <a:rPr sz="1001" kern="0">
                  <a:solidFill>
                    <a:srgbClr val="5E5E5E"/>
                  </a:solidFill>
                  <a:latin typeface="Noto Sans"/>
                  <a:ea typeface="Noto Sans"/>
                  <a:cs typeface="Noto Sans"/>
                  <a:sym typeface="Noto Sans"/>
                </a:rPr>
                <a:t> relation</a:t>
              </a:r>
              <a:endParaRPr sz="2000" kern="0">
                <a:solidFill>
                  <a:srgbClr val="5E5E5E"/>
                </a:solidFill>
                <a:latin typeface="Noto Sans"/>
                <a:ea typeface="Noto Sans"/>
                <a:cs typeface="Noto Sans"/>
                <a:sym typeface="Noto Sans"/>
              </a:endParaRP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err="1">
                  <a:solidFill>
                    <a:srgbClr val="5E5E5E"/>
                  </a:solidFill>
                  <a:latin typeface="Noto Sans"/>
                  <a:ea typeface="Noto Sans"/>
                  <a:cs typeface="Noto Sans"/>
                  <a:sym typeface="Noto Sans"/>
                </a:rPr>
                <a:t>Samordning</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utifrån</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personens</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fokus</a:t>
              </a:r>
              <a:endParaRPr sz="1001" kern="0">
                <a:solidFill>
                  <a:srgbClr val="5E5E5E"/>
                </a:solidFill>
                <a:latin typeface="Noto Sans"/>
                <a:ea typeface="Noto Sans"/>
                <a:cs typeface="Noto Sans"/>
                <a:sym typeface="Noto Sans"/>
              </a:endParaRP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err="1">
                  <a:solidFill>
                    <a:srgbClr val="5E5E5E"/>
                  </a:solidFill>
                  <a:latin typeface="Noto Sans"/>
                  <a:ea typeface="Noto Sans"/>
                  <a:cs typeface="Noto Sans"/>
                  <a:sym typeface="Noto Sans"/>
                </a:rPr>
                <a:t>Invånare</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och</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patienter</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som</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är</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aktiva</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medskapare</a:t>
              </a:r>
              <a:endParaRPr sz="1001" kern="0">
                <a:solidFill>
                  <a:srgbClr val="5E5E5E"/>
                </a:solidFill>
                <a:latin typeface="Noto Sans"/>
                <a:ea typeface="Noto Sans"/>
                <a:cs typeface="Noto Sans"/>
                <a:sym typeface="Noto Sans"/>
              </a:endParaRP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err="1">
                  <a:solidFill>
                    <a:srgbClr val="5E5E5E"/>
                  </a:solidFill>
                  <a:latin typeface="Noto Sans"/>
                  <a:ea typeface="Noto Sans"/>
                  <a:cs typeface="Noto Sans"/>
                  <a:sym typeface="Noto Sans"/>
                </a:rPr>
                <a:t>Proaktivt</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och</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hälsofrämjande</a:t>
              </a:r>
              <a:r>
                <a:rPr sz="1001" kern="0">
                  <a:solidFill>
                    <a:srgbClr val="5E5E5E"/>
                  </a:solidFill>
                  <a:latin typeface="Noto Sans"/>
                  <a:ea typeface="Noto Sans"/>
                  <a:cs typeface="Noto Sans"/>
                  <a:sym typeface="Noto Sans"/>
                </a:rPr>
                <a:t> </a:t>
              </a:r>
              <a:r>
                <a:rPr sz="1001" kern="0" err="1">
                  <a:solidFill>
                    <a:srgbClr val="5E5E5E"/>
                  </a:solidFill>
                  <a:latin typeface="Noto Sans"/>
                  <a:ea typeface="Noto Sans"/>
                  <a:cs typeface="Noto Sans"/>
                  <a:sym typeface="Noto Sans"/>
                </a:rPr>
                <a:t>arbete</a:t>
              </a:r>
              <a:endParaRPr sz="1001" kern="0">
                <a:solidFill>
                  <a:srgbClr val="5E5E5E"/>
                </a:solidFill>
                <a:latin typeface="Noto Sans"/>
                <a:ea typeface="Noto Sans"/>
                <a:cs typeface="Noto Sans"/>
                <a:sym typeface="Noto Sans"/>
              </a:endParaRPr>
            </a:p>
          </p:txBody>
        </p:sp>
        <p:sp>
          <p:nvSpPr>
            <p:cNvPr id="429" name="Till"/>
            <p:cNvSpPr txBox="1"/>
            <p:nvPr/>
          </p:nvSpPr>
          <p:spPr>
            <a:xfrm>
              <a:off x="80205" y="0"/>
              <a:ext cx="809775" cy="2867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defTabSz="412747" hangingPunct="0">
                <a:defRPr/>
              </a:pPr>
              <a:r>
                <a:rPr kern="0"/>
                <a:t>Till</a:t>
              </a:r>
            </a:p>
          </p:txBody>
        </p:sp>
      </p:grpSp>
      <p:sp>
        <p:nvSpPr>
          <p:cNvPr id="431" name="Gruppera"/>
          <p:cNvSpPr txBox="1"/>
          <p:nvPr/>
        </p:nvSpPr>
        <p:spPr>
          <a:xfrm>
            <a:off x="380471" y="639148"/>
            <a:ext cx="5660386" cy="677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nchor="ctr">
            <a:spAutoFit/>
          </a:bodyPr>
          <a:lstStyle>
            <a:lvl1pPr defTabSz="228600">
              <a:lnSpc>
                <a:spcPts val="5200"/>
              </a:lnSpc>
              <a:defRPr sz="3800" b="1">
                <a:solidFill>
                  <a:srgbClr val="3E683D"/>
                </a:solidFill>
                <a:latin typeface="Noto Serif"/>
                <a:ea typeface="Noto Serif"/>
                <a:cs typeface="Noto Serif"/>
                <a:sym typeface="Noto Serif"/>
              </a:defRPr>
            </a:lvl1pPr>
          </a:lstStyle>
          <a:p>
            <a:pPr defTabSz="228599" hangingPunct="0">
              <a:defRPr/>
            </a:pPr>
            <a:r>
              <a:rPr sz="3801" kern="0" err="1"/>
              <a:t>Framtidens</a:t>
            </a:r>
            <a:r>
              <a:rPr sz="3801" kern="0"/>
              <a:t> Värmland</a:t>
            </a:r>
          </a:p>
        </p:txBody>
      </p:sp>
      <p:sp>
        <p:nvSpPr>
          <p:cNvPr id="432" name="Tillsammans utvecklar vi hälsa, vård och omsorg"/>
          <p:cNvSpPr txBox="1"/>
          <p:nvPr/>
        </p:nvSpPr>
        <p:spPr>
          <a:xfrm>
            <a:off x="375083" y="1200866"/>
            <a:ext cx="6051005" cy="341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anchor="ctr">
            <a:spAutoFit/>
          </a:bodyPr>
          <a:lstStyle>
            <a:lvl1pPr defTabSz="228600">
              <a:lnSpc>
                <a:spcPts val="2500"/>
              </a:lnSpc>
              <a:defRPr sz="1500" i="1">
                <a:solidFill>
                  <a:srgbClr val="3E683D"/>
                </a:solidFill>
                <a:latin typeface="Noto Serif"/>
                <a:ea typeface="Noto Serif"/>
                <a:cs typeface="Noto Serif"/>
                <a:sym typeface="Noto Serif"/>
              </a:defRPr>
            </a:lvl1pPr>
          </a:lstStyle>
          <a:p>
            <a:pPr defTabSz="228599" hangingPunct="0">
              <a:defRPr/>
            </a:pPr>
            <a:r>
              <a:rPr sz="1450" kern="0" err="1"/>
              <a:t>Tillsammans</a:t>
            </a:r>
            <a:r>
              <a:rPr sz="1450" kern="0"/>
              <a:t> </a:t>
            </a:r>
            <a:r>
              <a:rPr sz="1450" kern="0" err="1"/>
              <a:t>utvecklar</a:t>
            </a:r>
            <a:r>
              <a:rPr sz="1450" kern="0"/>
              <a:t> vi </a:t>
            </a:r>
            <a:r>
              <a:rPr lang="sv-SE" sz="1450" kern="0"/>
              <a:t>god och nära vård, </a:t>
            </a:r>
            <a:r>
              <a:rPr sz="1450" kern="0" err="1"/>
              <a:t>hälsa</a:t>
            </a:r>
            <a:r>
              <a:rPr lang="sv-SE" sz="1450" kern="0"/>
              <a:t> &amp; omsorg</a:t>
            </a:r>
            <a:endParaRPr sz="1450" kern="0"/>
          </a:p>
        </p:txBody>
      </p:sp>
      <p:sp>
        <p:nvSpPr>
          <p:cNvPr id="433" name="Rektangel"/>
          <p:cNvSpPr/>
          <p:nvPr/>
        </p:nvSpPr>
        <p:spPr>
          <a:xfrm>
            <a:off x="628274" y="3764487"/>
            <a:ext cx="3286391" cy="2160537"/>
          </a:xfrm>
          <a:prstGeom prst="rect">
            <a:avLst/>
          </a:prstGeom>
          <a:solidFill>
            <a:srgbClr val="F5F4E1"/>
          </a:solidFill>
          <a:ln w="12700">
            <a:solidFill>
              <a:srgbClr val="99A795"/>
            </a:solidFill>
            <a:miter lim="400000"/>
          </a:ln>
        </p:spPr>
        <p:txBody>
          <a:bodyPr lIns="45719" rIns="45719"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34" name="Principer som guidar oss i arbetet…"/>
          <p:cNvSpPr txBox="1"/>
          <p:nvPr/>
        </p:nvSpPr>
        <p:spPr>
          <a:xfrm>
            <a:off x="775531" y="4129389"/>
            <a:ext cx="2991881" cy="1474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p>
            <a:pPr defTabSz="412747" hangingPunct="0">
              <a:spcBef>
                <a:spcPts val="299"/>
              </a:spcBef>
              <a:defRPr sz="800" b="1" i="1">
                <a:latin typeface="Noto Serif"/>
                <a:ea typeface="Noto Serif"/>
                <a:cs typeface="Noto Serif"/>
                <a:sym typeface="Noto Serif"/>
              </a:defRPr>
            </a:pPr>
            <a:r>
              <a:rPr sz="800" b="1" i="1" kern="0" err="1">
                <a:solidFill>
                  <a:srgbClr val="000000"/>
                </a:solidFill>
                <a:latin typeface="Noto Serif"/>
                <a:ea typeface="Noto Serif"/>
                <a:cs typeface="Noto Serif"/>
                <a:sym typeface="Noto Serif"/>
              </a:rPr>
              <a:t>Principer</a:t>
            </a:r>
            <a:r>
              <a:rPr sz="800" b="1" i="1" kern="0">
                <a:solidFill>
                  <a:srgbClr val="000000"/>
                </a:solidFill>
                <a:latin typeface="Noto Serif"/>
                <a:ea typeface="Noto Serif"/>
                <a:cs typeface="Noto Serif"/>
                <a:sym typeface="Noto Serif"/>
              </a:rPr>
              <a:t> </a:t>
            </a:r>
            <a:r>
              <a:rPr sz="800" b="1" i="1" kern="0" err="1">
                <a:solidFill>
                  <a:srgbClr val="000000"/>
                </a:solidFill>
                <a:latin typeface="Noto Serif"/>
                <a:ea typeface="Noto Serif"/>
                <a:cs typeface="Noto Serif"/>
                <a:sym typeface="Noto Serif"/>
              </a:rPr>
              <a:t>som</a:t>
            </a:r>
            <a:r>
              <a:rPr sz="800" b="1" i="1" kern="0">
                <a:solidFill>
                  <a:srgbClr val="000000"/>
                </a:solidFill>
                <a:latin typeface="Noto Serif"/>
                <a:ea typeface="Noto Serif"/>
                <a:cs typeface="Noto Serif"/>
                <a:sym typeface="Noto Serif"/>
              </a:rPr>
              <a:t> </a:t>
            </a:r>
            <a:r>
              <a:rPr sz="800" b="1" i="1" kern="0" err="1">
                <a:solidFill>
                  <a:srgbClr val="000000"/>
                </a:solidFill>
                <a:latin typeface="Noto Serif"/>
                <a:ea typeface="Noto Serif"/>
                <a:cs typeface="Noto Serif"/>
                <a:sym typeface="Noto Serif"/>
              </a:rPr>
              <a:t>guidar</a:t>
            </a:r>
            <a:r>
              <a:rPr sz="800" b="1" i="1" kern="0">
                <a:solidFill>
                  <a:srgbClr val="000000"/>
                </a:solidFill>
                <a:latin typeface="Noto Serif"/>
                <a:ea typeface="Noto Serif"/>
                <a:cs typeface="Noto Serif"/>
                <a:sym typeface="Noto Serif"/>
              </a:rPr>
              <a:t> </a:t>
            </a:r>
            <a:r>
              <a:rPr sz="800" b="1" i="1" kern="0" err="1">
                <a:solidFill>
                  <a:srgbClr val="000000"/>
                </a:solidFill>
                <a:latin typeface="Noto Serif"/>
                <a:ea typeface="Noto Serif"/>
                <a:cs typeface="Noto Serif"/>
                <a:sym typeface="Noto Serif"/>
              </a:rPr>
              <a:t>oss</a:t>
            </a:r>
            <a:r>
              <a:rPr sz="800" b="1" i="1" kern="0">
                <a:solidFill>
                  <a:srgbClr val="000000"/>
                </a:solidFill>
                <a:latin typeface="Noto Serif"/>
                <a:ea typeface="Noto Serif"/>
                <a:cs typeface="Noto Serif"/>
                <a:sym typeface="Noto Serif"/>
              </a:rPr>
              <a:t> </a:t>
            </a:r>
            <a:r>
              <a:rPr sz="800" b="1" i="1" kern="0" err="1">
                <a:solidFill>
                  <a:srgbClr val="000000"/>
                </a:solidFill>
                <a:latin typeface="Noto Serif"/>
                <a:ea typeface="Noto Serif"/>
                <a:cs typeface="Noto Serif"/>
                <a:sym typeface="Noto Serif"/>
              </a:rPr>
              <a:t>i</a:t>
            </a:r>
            <a:r>
              <a:rPr sz="800" b="1" i="1" kern="0">
                <a:solidFill>
                  <a:srgbClr val="000000"/>
                </a:solidFill>
                <a:latin typeface="Noto Serif"/>
                <a:ea typeface="Noto Serif"/>
                <a:cs typeface="Noto Serif"/>
                <a:sym typeface="Noto Serif"/>
              </a:rPr>
              <a:t> </a:t>
            </a:r>
            <a:r>
              <a:rPr sz="800" b="1" i="1" kern="0" err="1">
                <a:solidFill>
                  <a:srgbClr val="000000"/>
                </a:solidFill>
                <a:latin typeface="Noto Serif"/>
                <a:ea typeface="Noto Serif"/>
                <a:cs typeface="Noto Serif"/>
                <a:sym typeface="Noto Serif"/>
              </a:rPr>
              <a:t>arbetet</a:t>
            </a:r>
            <a:br>
              <a:rPr sz="800" b="1" i="1" kern="0">
                <a:solidFill>
                  <a:srgbClr val="000000"/>
                </a:solidFill>
                <a:latin typeface="Noto Serif"/>
                <a:ea typeface="Noto Serif"/>
                <a:cs typeface="Noto Serif"/>
                <a:sym typeface="Noto Serif"/>
              </a:rPr>
            </a:br>
            <a:endParaRPr sz="800" b="1" i="1" kern="0">
              <a:solidFill>
                <a:srgbClr val="000000"/>
              </a:solidFill>
              <a:latin typeface="Noto Serif"/>
              <a:ea typeface="Noto Serif"/>
              <a:cs typeface="Noto Serif"/>
              <a:sym typeface="Noto Serif"/>
            </a:endParaRPr>
          </a:p>
          <a:p>
            <a:pPr defTabSz="412747" hangingPunct="0">
              <a:spcBef>
                <a:spcPts val="299"/>
              </a:spcBef>
              <a:defRPr sz="800">
                <a:latin typeface="Noto Serif"/>
                <a:ea typeface="Noto Serif"/>
                <a:cs typeface="Noto Serif"/>
                <a:sym typeface="Noto Serif"/>
              </a:defRPr>
            </a:pPr>
            <a:r>
              <a:rPr sz="800" kern="0" err="1">
                <a:solidFill>
                  <a:srgbClr val="000000"/>
                </a:solidFill>
                <a:latin typeface="Noto Serif"/>
                <a:ea typeface="Noto Serif"/>
                <a:cs typeface="Noto Serif"/>
                <a:sym typeface="Noto Serif"/>
              </a:rPr>
              <a:t>Invånarna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avgör</a:t>
            </a:r>
            <a:r>
              <a:rPr sz="800" kern="0">
                <a:solidFill>
                  <a:srgbClr val="000000"/>
                </a:solidFill>
                <a:latin typeface="Noto Serif"/>
                <a:ea typeface="Noto Serif"/>
                <a:cs typeface="Noto Serif"/>
                <a:sym typeface="Noto Serif"/>
              </a:rPr>
              <a:t> om det vi </a:t>
            </a:r>
            <a:r>
              <a:rPr sz="800" kern="0" err="1">
                <a:solidFill>
                  <a:srgbClr val="000000"/>
                </a:solidFill>
                <a:latin typeface="Noto Serif"/>
                <a:ea typeface="Noto Serif"/>
                <a:cs typeface="Noto Serif"/>
                <a:sym typeface="Noto Serif"/>
              </a:rPr>
              <a:t>gör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är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värdeskapande</a:t>
            </a:r>
            <a:r>
              <a:rPr sz="800" kern="0">
                <a:solidFill>
                  <a:srgbClr val="000000"/>
                </a:solidFill>
                <a:latin typeface="Noto Serif"/>
                <a:ea typeface="Noto Serif"/>
                <a:cs typeface="Noto Serif"/>
                <a:sym typeface="Noto Serif"/>
              </a:rPr>
              <a:t>.</a:t>
            </a:r>
            <a:endParaRPr sz="800" kern="0">
              <a:solidFill>
                <a:srgbClr val="000000"/>
              </a:solidFill>
              <a:latin typeface="Times Roman"/>
              <a:ea typeface="Times Roman"/>
              <a:cs typeface="Times Roman"/>
              <a:sym typeface="Times Roman"/>
            </a:endParaRPr>
          </a:p>
          <a:p>
            <a:pPr defTabSz="412747" hangingPunct="0">
              <a:spcBef>
                <a:spcPts val="299"/>
              </a:spcBef>
              <a:defRPr sz="800">
                <a:latin typeface="Noto Serif"/>
                <a:ea typeface="Noto Serif"/>
                <a:cs typeface="Noto Serif"/>
                <a:sym typeface="Noto Serif"/>
              </a:defRPr>
            </a:pPr>
            <a:r>
              <a:rPr sz="800" kern="0" err="1">
                <a:solidFill>
                  <a:srgbClr val="000000"/>
                </a:solidFill>
                <a:latin typeface="Noto Serif"/>
                <a:ea typeface="Noto Serif"/>
                <a:cs typeface="Noto Serif"/>
                <a:sym typeface="Noto Serif"/>
              </a:rPr>
              <a:t>Gemensamma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beslut</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och</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aktiviteter</a:t>
            </a:r>
            <a:r>
              <a:rPr sz="800" kern="0">
                <a:solidFill>
                  <a:srgbClr val="000000"/>
                </a:solidFill>
                <a:latin typeface="Noto Serif"/>
                <a:ea typeface="Noto Serif"/>
                <a:cs typeface="Noto Serif"/>
                <a:sym typeface="Noto Serif"/>
              </a:rPr>
              <a:t> ska </a:t>
            </a:r>
            <a:r>
              <a:rPr sz="800" kern="0" err="1">
                <a:solidFill>
                  <a:srgbClr val="000000"/>
                </a:solidFill>
                <a:latin typeface="Noto Serif"/>
                <a:ea typeface="Noto Serif"/>
                <a:cs typeface="Noto Serif"/>
                <a:sym typeface="Noto Serif"/>
              </a:rPr>
              <a:t>leda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i</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målbildens</a:t>
            </a:r>
            <a:r>
              <a:rPr sz="800" kern="0">
                <a:solidFill>
                  <a:srgbClr val="000000"/>
                </a:solidFill>
                <a:latin typeface="Noto Serif"/>
                <a:ea typeface="Noto Serif"/>
                <a:cs typeface="Noto Serif"/>
                <a:sym typeface="Noto Serif"/>
              </a:rPr>
              <a:t> </a:t>
            </a:r>
            <a:br>
              <a:rPr sz="800" kern="0">
                <a:solidFill>
                  <a:srgbClr val="000000"/>
                </a:solidFill>
                <a:latin typeface="Noto Serif"/>
                <a:ea typeface="Noto Serif"/>
                <a:cs typeface="Noto Serif"/>
                <a:sym typeface="Noto Serif"/>
              </a:rPr>
            </a:br>
            <a:r>
              <a:rPr sz="800" kern="0" err="1">
                <a:solidFill>
                  <a:srgbClr val="000000"/>
                </a:solidFill>
                <a:latin typeface="Noto Serif"/>
                <a:ea typeface="Noto Serif"/>
                <a:cs typeface="Noto Serif"/>
                <a:sym typeface="Noto Serif"/>
              </a:rPr>
              <a:t>riktning</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och</a:t>
            </a:r>
            <a:r>
              <a:rPr sz="800" kern="0">
                <a:solidFill>
                  <a:srgbClr val="000000"/>
                </a:solidFill>
                <a:latin typeface="Noto Serif"/>
                <a:ea typeface="Noto Serif"/>
                <a:cs typeface="Noto Serif"/>
                <a:sym typeface="Noto Serif"/>
              </a:rPr>
              <a:t> vi </a:t>
            </a:r>
            <a:r>
              <a:rPr sz="800" kern="0" err="1">
                <a:solidFill>
                  <a:srgbClr val="000000"/>
                </a:solidFill>
                <a:latin typeface="Noto Serif"/>
                <a:ea typeface="Noto Serif"/>
                <a:cs typeface="Noto Serif"/>
                <a:sym typeface="Noto Serif"/>
              </a:rPr>
              <a:t>är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gemensamt</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ansvariga</a:t>
            </a:r>
            <a:r>
              <a:rPr sz="800" kern="0">
                <a:solidFill>
                  <a:srgbClr val="000000"/>
                </a:solidFill>
                <a:latin typeface="Noto Serif"/>
                <a:ea typeface="Noto Serif"/>
                <a:cs typeface="Noto Serif"/>
                <a:sym typeface="Noto Serif"/>
              </a:rPr>
              <a:t> för </a:t>
            </a:r>
            <a:r>
              <a:rPr sz="800" kern="0" err="1">
                <a:solidFill>
                  <a:srgbClr val="000000"/>
                </a:solidFill>
                <a:latin typeface="Noto Serif"/>
                <a:ea typeface="Noto Serif"/>
                <a:cs typeface="Noto Serif"/>
                <a:sym typeface="Noto Serif"/>
              </a:rPr>
              <a:t>länets</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resultat</a:t>
            </a:r>
            <a:r>
              <a:rPr sz="800" kern="0">
                <a:solidFill>
                  <a:srgbClr val="000000"/>
                </a:solidFill>
                <a:latin typeface="Noto Serif"/>
                <a:ea typeface="Noto Serif"/>
                <a:cs typeface="Noto Serif"/>
                <a:sym typeface="Noto Serif"/>
              </a:rPr>
              <a:t>.</a:t>
            </a:r>
            <a:endParaRPr sz="800" kern="0">
              <a:solidFill>
                <a:srgbClr val="000000"/>
              </a:solidFill>
              <a:latin typeface="Times Roman"/>
              <a:ea typeface="Times Roman"/>
              <a:cs typeface="Times Roman"/>
              <a:sym typeface="Times Roman"/>
            </a:endParaRP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Vi </a:t>
            </a:r>
            <a:r>
              <a:rPr sz="800" kern="0" err="1">
                <a:solidFill>
                  <a:srgbClr val="000000"/>
                </a:solidFill>
                <a:latin typeface="Noto Serif"/>
                <a:ea typeface="Noto Serif"/>
                <a:cs typeface="Noto Serif"/>
                <a:sym typeface="Noto Serif"/>
              </a:rPr>
              <a:t>skapar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förutsättningar</a:t>
            </a:r>
            <a:r>
              <a:rPr sz="800" kern="0">
                <a:solidFill>
                  <a:srgbClr val="000000"/>
                </a:solidFill>
                <a:latin typeface="Noto Serif"/>
                <a:ea typeface="Noto Serif"/>
                <a:cs typeface="Noto Serif"/>
                <a:sym typeface="Noto Serif"/>
              </a:rPr>
              <a:t> för </a:t>
            </a:r>
            <a:r>
              <a:rPr sz="800" kern="0" err="1">
                <a:solidFill>
                  <a:srgbClr val="000000"/>
                </a:solidFill>
                <a:latin typeface="Noto Serif"/>
                <a:ea typeface="Noto Serif"/>
                <a:cs typeface="Noto Serif"/>
                <a:sym typeface="Noto Serif"/>
              </a:rPr>
              <a:t>hållbara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arbetsplatser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och</a:t>
            </a:r>
            <a:r>
              <a:rPr sz="800" kern="0">
                <a:solidFill>
                  <a:srgbClr val="000000"/>
                </a:solidFill>
                <a:latin typeface="Noto Serif"/>
                <a:ea typeface="Noto Serif"/>
                <a:cs typeface="Noto Serif"/>
                <a:sym typeface="Noto Serif"/>
              </a:rPr>
              <a:t> </a:t>
            </a:r>
            <a:br>
              <a:rPr sz="800" kern="0">
                <a:solidFill>
                  <a:srgbClr val="000000"/>
                </a:solidFill>
                <a:latin typeface="Noto Serif"/>
                <a:ea typeface="Noto Serif"/>
                <a:cs typeface="Noto Serif"/>
                <a:sym typeface="Noto Serif"/>
              </a:rPr>
            </a:br>
            <a:r>
              <a:rPr sz="800" kern="0">
                <a:solidFill>
                  <a:srgbClr val="000000"/>
                </a:solidFill>
                <a:latin typeface="Noto Serif"/>
                <a:ea typeface="Noto Serif"/>
                <a:cs typeface="Noto Serif"/>
                <a:sym typeface="Noto Serif"/>
              </a:rPr>
              <a:t>tar </a:t>
            </a:r>
            <a:r>
              <a:rPr sz="800" kern="0" err="1">
                <a:solidFill>
                  <a:srgbClr val="000000"/>
                </a:solidFill>
                <a:latin typeface="Noto Serif"/>
                <a:ea typeface="Noto Serif"/>
                <a:cs typeface="Noto Serif"/>
                <a:sym typeface="Noto Serif"/>
              </a:rPr>
              <a:t>tillvara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på</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medarbetarnas</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kompetens</a:t>
            </a:r>
            <a:r>
              <a:rPr sz="800" kern="0">
                <a:solidFill>
                  <a:srgbClr val="000000"/>
                </a:solidFill>
                <a:latin typeface="Noto Serif"/>
                <a:ea typeface="Noto Serif"/>
                <a:cs typeface="Noto Serif"/>
                <a:sym typeface="Noto Serif"/>
              </a:rPr>
              <a:t>.</a:t>
            </a: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Vi </a:t>
            </a:r>
            <a:r>
              <a:rPr sz="800" kern="0" err="1">
                <a:solidFill>
                  <a:srgbClr val="000000"/>
                </a:solidFill>
                <a:latin typeface="Noto Serif"/>
                <a:ea typeface="Noto Serif"/>
                <a:cs typeface="Noto Serif"/>
                <a:sym typeface="Noto Serif"/>
              </a:rPr>
              <a:t>bygger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relationer</a:t>
            </a:r>
            <a:r>
              <a:rPr sz="800" kern="0">
                <a:solidFill>
                  <a:srgbClr val="000000"/>
                </a:solidFill>
                <a:latin typeface="Noto Serif"/>
                <a:ea typeface="Noto Serif"/>
                <a:cs typeface="Noto Serif"/>
                <a:sym typeface="Noto Serif"/>
              </a:rPr>
              <a:t> med, </a:t>
            </a:r>
            <a:r>
              <a:rPr sz="800" kern="0" err="1">
                <a:solidFill>
                  <a:srgbClr val="000000"/>
                </a:solidFill>
                <a:latin typeface="Noto Serif"/>
                <a:ea typeface="Noto Serif"/>
                <a:cs typeface="Noto Serif"/>
                <a:sym typeface="Noto Serif"/>
              </a:rPr>
              <a:t>och</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har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positiva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förväntningar</a:t>
            </a:r>
            <a:r>
              <a:rPr sz="800" kern="0">
                <a:solidFill>
                  <a:srgbClr val="000000"/>
                </a:solidFill>
                <a:latin typeface="Noto Serif"/>
                <a:ea typeface="Noto Serif"/>
                <a:cs typeface="Noto Serif"/>
                <a:sym typeface="Noto Serif"/>
              </a:rPr>
              <a:t> </a:t>
            </a:r>
            <a:br>
              <a:rPr sz="800" kern="0">
                <a:solidFill>
                  <a:srgbClr val="000000"/>
                </a:solidFill>
                <a:latin typeface="Noto Serif"/>
                <a:ea typeface="Noto Serif"/>
                <a:cs typeface="Noto Serif"/>
                <a:sym typeface="Noto Serif"/>
              </a:rPr>
            </a:br>
            <a:r>
              <a:rPr sz="800" kern="0" err="1">
                <a:solidFill>
                  <a:srgbClr val="000000"/>
                </a:solidFill>
                <a:latin typeface="Noto Serif"/>
                <a:ea typeface="Noto Serif"/>
                <a:cs typeface="Noto Serif"/>
                <a:sym typeface="Noto Serif"/>
              </a:rPr>
              <a:t>på</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varandra</a:t>
            </a:r>
            <a:r>
              <a:rPr sz="800" kern="0">
                <a:solidFill>
                  <a:srgbClr val="000000"/>
                </a:solidFill>
                <a:latin typeface="Noto Serif"/>
                <a:ea typeface="Noto Serif"/>
                <a:cs typeface="Noto Serif"/>
                <a:sym typeface="Noto Serif"/>
              </a:rPr>
              <a:t>.</a:t>
            </a:r>
            <a:endParaRPr sz="800" kern="0">
              <a:solidFill>
                <a:srgbClr val="000000"/>
              </a:solidFill>
              <a:latin typeface="Times Roman"/>
              <a:ea typeface="Times Roman"/>
              <a:cs typeface="Times Roman"/>
              <a:sym typeface="Times Roman"/>
            </a:endParaRPr>
          </a:p>
          <a:p>
            <a:pPr defTabSz="412747" hangingPunct="0">
              <a:spcBef>
                <a:spcPts val="299"/>
              </a:spcBef>
              <a:defRPr sz="800">
                <a:latin typeface="Noto Serif"/>
                <a:ea typeface="Noto Serif"/>
                <a:cs typeface="Noto Serif"/>
                <a:sym typeface="Noto Serif"/>
              </a:defRPr>
            </a:pPr>
            <a:r>
              <a:rPr sz="800" kern="0" err="1">
                <a:solidFill>
                  <a:srgbClr val="000000"/>
                </a:solidFill>
                <a:latin typeface="Noto Serif"/>
                <a:ea typeface="Noto Serif"/>
                <a:cs typeface="Noto Serif"/>
                <a:sym typeface="Noto Serif"/>
              </a:rPr>
              <a:t>Proaktivitet</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är</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i</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fokus</a:t>
            </a:r>
            <a:r>
              <a:rPr sz="800" kern="0">
                <a:solidFill>
                  <a:srgbClr val="000000"/>
                </a:solidFill>
                <a:latin typeface="Noto Serif"/>
                <a:ea typeface="Noto Serif"/>
                <a:cs typeface="Noto Serif"/>
                <a:sym typeface="Noto Serif"/>
              </a:rPr>
              <a:t> för </a:t>
            </a:r>
            <a:r>
              <a:rPr sz="800" kern="0" err="1">
                <a:solidFill>
                  <a:srgbClr val="000000"/>
                </a:solidFill>
                <a:latin typeface="Noto Serif"/>
                <a:ea typeface="Noto Serif"/>
                <a:cs typeface="Noto Serif"/>
                <a:sym typeface="Noto Serif"/>
              </a:rPr>
              <a:t>att</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öka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hälsa</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och</a:t>
            </a:r>
            <a:r>
              <a:rPr sz="800" kern="0">
                <a:solidFill>
                  <a:srgbClr val="000000"/>
                </a:solidFill>
                <a:latin typeface="Noto Serif"/>
                <a:ea typeface="Noto Serif"/>
                <a:cs typeface="Noto Serif"/>
                <a:sym typeface="Noto Serif"/>
              </a:rPr>
              <a:t> </a:t>
            </a:r>
            <a:r>
              <a:rPr sz="800" kern="0" err="1">
                <a:solidFill>
                  <a:srgbClr val="000000"/>
                </a:solidFill>
                <a:latin typeface="Noto Serif"/>
                <a:ea typeface="Noto Serif"/>
                <a:cs typeface="Noto Serif"/>
                <a:sym typeface="Noto Serif"/>
              </a:rPr>
              <a:t>friskfaktorer</a:t>
            </a:r>
            <a:r>
              <a:rPr sz="800" kern="0">
                <a:solidFill>
                  <a:srgbClr val="000000"/>
                </a:solidFill>
                <a:latin typeface="Noto Serif"/>
                <a:ea typeface="Noto Serif"/>
                <a:cs typeface="Noto Serif"/>
                <a:sym typeface="Noto Serif"/>
              </a:rPr>
              <a:t>.</a:t>
            </a:r>
          </a:p>
        </p:txBody>
      </p:sp>
      <p:sp>
        <p:nvSpPr>
          <p:cNvPr id="435" name="Gemensam färdriktning"/>
          <p:cNvSpPr txBox="1"/>
          <p:nvPr/>
        </p:nvSpPr>
        <p:spPr>
          <a:xfrm>
            <a:off x="753841" y="3897664"/>
            <a:ext cx="2088558" cy="217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p>
            <a:pPr defTabSz="412747" hangingPunct="0">
              <a:lnSpc>
                <a:spcPct val="90000"/>
              </a:lnSpc>
              <a:defRPr sz="1200" b="1">
                <a:solidFill>
                  <a:srgbClr val="4D4D4D"/>
                </a:solidFill>
                <a:latin typeface="Noto Serif"/>
                <a:ea typeface="Noto Serif"/>
                <a:cs typeface="Noto Serif"/>
                <a:sym typeface="Noto Serif"/>
              </a:defRPr>
            </a:pPr>
            <a:r>
              <a:rPr sz="1200" b="1" kern="0">
                <a:solidFill>
                  <a:srgbClr val="4D4D4D"/>
                </a:solidFill>
                <a:latin typeface="Noto Serif"/>
                <a:ea typeface="Noto Serif"/>
                <a:cs typeface="Noto Serif"/>
                <a:sym typeface="Noto Serif"/>
              </a:rPr>
              <a:t>Gemensam färdriktning</a:t>
            </a:r>
          </a:p>
        </p:txBody>
      </p:sp>
      <p:sp>
        <p:nvSpPr>
          <p:cNvPr id="436" name="”Vård och stöd utgår och samordnas från mina behov och resurser”"/>
          <p:cNvSpPr txBox="1"/>
          <p:nvPr/>
        </p:nvSpPr>
        <p:spPr>
          <a:xfrm>
            <a:off x="9057683" y="4236130"/>
            <a:ext cx="1826798" cy="42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”Vård och stöd utgår </a:t>
            </a:r>
          </a:p>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och samordnas från mina behov och resurser”</a:t>
            </a:r>
          </a:p>
        </p:txBody>
      </p:sp>
      <p:sp>
        <p:nvSpPr>
          <p:cNvPr id="437" name="”Jag är en viktig och delaktig medskapare”"/>
          <p:cNvSpPr txBox="1"/>
          <p:nvPr/>
        </p:nvSpPr>
        <p:spPr>
          <a:xfrm>
            <a:off x="4195207" y="3725597"/>
            <a:ext cx="1719773" cy="30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”Jag är en viktig och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delaktig medskapare”</a:t>
            </a:r>
          </a:p>
        </p:txBody>
      </p:sp>
      <p:sp>
        <p:nvSpPr>
          <p:cNvPr id="438" name="”Jag bemöts…"/>
          <p:cNvSpPr txBox="1"/>
          <p:nvPr/>
        </p:nvSpPr>
        <p:spPr>
          <a:xfrm>
            <a:off x="4694117" y="5435298"/>
            <a:ext cx="1944099" cy="30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”Vi bemöter varandra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med respekt”</a:t>
            </a:r>
          </a:p>
        </p:txBody>
      </p:sp>
      <p:sp>
        <p:nvSpPr>
          <p:cNvPr id="439" name="”Jag har ett kontinuerligt,  personligt och tillitsfullt stöd”"/>
          <p:cNvSpPr txBox="1"/>
          <p:nvPr/>
        </p:nvSpPr>
        <p:spPr>
          <a:xfrm>
            <a:off x="8898247" y="5068555"/>
            <a:ext cx="2145671" cy="30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”Jag har ett kontinuerligt,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personligt och tillitsfullt stöd”</a:t>
            </a:r>
          </a:p>
        </p:txBody>
      </p:sp>
      <p:sp>
        <p:nvSpPr>
          <p:cNvPr id="440" name="”Jag får rätt hjälp och stöd i rätt tid”"/>
          <p:cNvSpPr txBox="1"/>
          <p:nvPr/>
        </p:nvSpPr>
        <p:spPr>
          <a:xfrm>
            <a:off x="4392915" y="4660442"/>
            <a:ext cx="1323850" cy="30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”Jag får rätt hjälp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och stöd i rätt tid”</a:t>
            </a:r>
          </a:p>
        </p:txBody>
      </p:sp>
      <p:pic>
        <p:nvPicPr>
          <p:cNvPr id="441" name="Bild" descr="Bild"/>
          <p:cNvPicPr>
            <a:picLocks noChangeAspect="1"/>
          </p:cNvPicPr>
          <p:nvPr/>
        </p:nvPicPr>
        <p:blipFill>
          <a:blip r:embed="rId3"/>
          <a:stretch>
            <a:fillRect/>
          </a:stretch>
        </p:blipFill>
        <p:spPr>
          <a:xfrm>
            <a:off x="2960683" y="3971372"/>
            <a:ext cx="356594" cy="356594"/>
          </a:xfrm>
          <a:prstGeom prst="rect">
            <a:avLst/>
          </a:prstGeom>
          <a:ln w="12700">
            <a:miter lim="400000"/>
          </a:ln>
        </p:spPr>
      </p:pic>
      <p:pic>
        <p:nvPicPr>
          <p:cNvPr id="442" name="Bild" descr="Bild"/>
          <p:cNvPicPr>
            <a:picLocks noChangeAspect="1"/>
          </p:cNvPicPr>
          <p:nvPr/>
        </p:nvPicPr>
        <p:blipFill>
          <a:blip r:embed="rId4"/>
          <a:srcRect r="4470"/>
          <a:stretch>
            <a:fillRect/>
          </a:stretch>
        </p:blipFill>
        <p:spPr>
          <a:xfrm>
            <a:off x="1551187" y="1952137"/>
            <a:ext cx="4367732" cy="842762"/>
          </a:xfrm>
          <a:prstGeom prst="rect">
            <a:avLst/>
          </a:prstGeom>
          <a:ln w="12700">
            <a:miter lim="400000"/>
          </a:ln>
        </p:spPr>
      </p:pic>
      <p:pic>
        <p:nvPicPr>
          <p:cNvPr id="443" name="Bild" descr="Bild"/>
          <p:cNvPicPr>
            <a:picLocks noChangeAspect="1"/>
          </p:cNvPicPr>
          <p:nvPr/>
        </p:nvPicPr>
        <p:blipFill>
          <a:blip r:embed="rId5"/>
          <a:stretch>
            <a:fillRect/>
          </a:stretch>
        </p:blipFill>
        <p:spPr>
          <a:xfrm>
            <a:off x="3634376" y="2075359"/>
            <a:ext cx="469311" cy="634419"/>
          </a:xfrm>
          <a:prstGeom prst="rect">
            <a:avLst/>
          </a:prstGeom>
          <a:ln w="12700">
            <a:miter lim="400000"/>
          </a:ln>
        </p:spPr>
      </p:pic>
      <p:pic>
        <p:nvPicPr>
          <p:cNvPr id="444" name="Bild" descr="Bild"/>
          <p:cNvPicPr>
            <a:picLocks noChangeAspect="1"/>
          </p:cNvPicPr>
          <p:nvPr/>
        </p:nvPicPr>
        <p:blipFill>
          <a:blip r:embed="rId6"/>
          <a:stretch>
            <a:fillRect/>
          </a:stretch>
        </p:blipFill>
        <p:spPr>
          <a:xfrm>
            <a:off x="5916092" y="1942201"/>
            <a:ext cx="517509" cy="518916"/>
          </a:xfrm>
          <a:prstGeom prst="rect">
            <a:avLst/>
          </a:prstGeom>
          <a:ln w="12700">
            <a:miter lim="400000"/>
          </a:ln>
        </p:spPr>
      </p:pic>
      <p:pic>
        <p:nvPicPr>
          <p:cNvPr id="445" name="Bild" descr="Bild"/>
          <p:cNvPicPr>
            <a:picLocks noChangeAspect="1"/>
          </p:cNvPicPr>
          <p:nvPr/>
        </p:nvPicPr>
        <p:blipFill>
          <a:blip r:embed="rId4"/>
          <a:srcRect l="91758"/>
          <a:stretch>
            <a:fillRect/>
          </a:stretch>
        </p:blipFill>
        <p:spPr>
          <a:xfrm>
            <a:off x="6152310" y="1632225"/>
            <a:ext cx="376831" cy="842762"/>
          </a:xfrm>
          <a:prstGeom prst="rect">
            <a:avLst/>
          </a:prstGeom>
          <a:ln w="12700">
            <a:miter lim="400000"/>
          </a:ln>
        </p:spPr>
      </p:pic>
      <p:pic>
        <p:nvPicPr>
          <p:cNvPr id="446" name="Bild" descr="Bild"/>
          <p:cNvPicPr>
            <a:picLocks noChangeAspect="1"/>
          </p:cNvPicPr>
          <p:nvPr/>
        </p:nvPicPr>
        <p:blipFill>
          <a:blip r:embed="rId7"/>
          <a:stretch>
            <a:fillRect/>
          </a:stretch>
        </p:blipFill>
        <p:spPr>
          <a:xfrm>
            <a:off x="7572634" y="1008121"/>
            <a:ext cx="913053" cy="580060"/>
          </a:xfrm>
          <a:prstGeom prst="rect">
            <a:avLst/>
          </a:prstGeom>
          <a:ln w="12700">
            <a:miter lim="400000"/>
          </a:ln>
        </p:spPr>
      </p:pic>
      <p:pic>
        <p:nvPicPr>
          <p:cNvPr id="447" name="Bild" descr="Bild"/>
          <p:cNvPicPr>
            <a:picLocks noChangeAspect="1"/>
          </p:cNvPicPr>
          <p:nvPr/>
        </p:nvPicPr>
        <p:blipFill>
          <a:blip r:embed="rId4"/>
          <a:srcRect l="6114" r="77178" b="614"/>
          <a:stretch>
            <a:fillRect/>
          </a:stretch>
        </p:blipFill>
        <p:spPr>
          <a:xfrm rot="1721104">
            <a:off x="8355695" y="1622128"/>
            <a:ext cx="763883" cy="837588"/>
          </a:xfrm>
          <a:prstGeom prst="rect">
            <a:avLst/>
          </a:prstGeom>
          <a:ln w="12700">
            <a:miter lim="400000"/>
          </a:ln>
        </p:spPr>
      </p:pic>
      <p:pic>
        <p:nvPicPr>
          <p:cNvPr id="448" name="Bild" descr="Bild"/>
          <p:cNvPicPr>
            <a:picLocks noChangeAspect="1"/>
          </p:cNvPicPr>
          <p:nvPr/>
        </p:nvPicPr>
        <p:blipFill>
          <a:blip r:embed="rId8"/>
          <a:stretch>
            <a:fillRect/>
          </a:stretch>
        </p:blipFill>
        <p:spPr>
          <a:xfrm>
            <a:off x="2375861" y="1686111"/>
            <a:ext cx="421330" cy="380750"/>
          </a:xfrm>
          <a:prstGeom prst="rect">
            <a:avLst/>
          </a:prstGeom>
          <a:ln w="12700">
            <a:miter lim="400000"/>
          </a:ln>
        </p:spPr>
      </p:pic>
      <p:pic>
        <p:nvPicPr>
          <p:cNvPr id="449" name="Bild" descr="Bild"/>
          <p:cNvPicPr>
            <a:picLocks noChangeAspect="1"/>
          </p:cNvPicPr>
          <p:nvPr/>
        </p:nvPicPr>
        <p:blipFill>
          <a:blip r:embed="rId9"/>
          <a:stretch>
            <a:fillRect/>
          </a:stretch>
        </p:blipFill>
        <p:spPr>
          <a:xfrm>
            <a:off x="2695451" y="1840310"/>
            <a:ext cx="265233" cy="312098"/>
          </a:xfrm>
          <a:prstGeom prst="rect">
            <a:avLst/>
          </a:prstGeom>
          <a:ln w="12700">
            <a:miter lim="400000"/>
          </a:ln>
        </p:spPr>
      </p:pic>
      <p:sp>
        <p:nvSpPr>
          <p:cNvPr id="450" name="Vi startar alla från olika utgångspunkter"/>
          <p:cNvSpPr txBox="1"/>
          <p:nvPr/>
        </p:nvSpPr>
        <p:spPr>
          <a:xfrm>
            <a:off x="588704" y="6380888"/>
            <a:ext cx="2418831" cy="174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startar alla från olika utgångspunkter</a:t>
            </a:r>
          </a:p>
        </p:txBody>
      </p:sp>
      <p:sp>
        <p:nvSpPr>
          <p:cNvPr id="451" name="Vi börjar med det enkla, lågt hängande frukter"/>
          <p:cNvSpPr txBox="1"/>
          <p:nvPr/>
        </p:nvSpPr>
        <p:spPr>
          <a:xfrm>
            <a:off x="3210664" y="6380888"/>
            <a:ext cx="2205659" cy="174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börjar med det enkla</a:t>
            </a:r>
          </a:p>
        </p:txBody>
      </p:sp>
      <p:sp>
        <p:nvSpPr>
          <p:cNvPr id="452" name="Vi har små utmaningar att tackla"/>
          <p:cNvSpPr txBox="1"/>
          <p:nvPr/>
        </p:nvSpPr>
        <p:spPr>
          <a:xfrm>
            <a:off x="5294649" y="6380888"/>
            <a:ext cx="2066005" cy="174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har små utmaningar att tackla</a:t>
            </a:r>
          </a:p>
        </p:txBody>
      </p:sp>
      <p:pic>
        <p:nvPicPr>
          <p:cNvPr id="453" name="Bild" descr="Bild"/>
          <p:cNvPicPr>
            <a:picLocks noChangeAspect="1"/>
          </p:cNvPicPr>
          <p:nvPr/>
        </p:nvPicPr>
        <p:blipFill>
          <a:blip r:embed="rId10"/>
          <a:srcRect l="8441" t="10863" r="10886" b="7002"/>
          <a:stretch>
            <a:fillRect/>
          </a:stretch>
        </p:blipFill>
        <p:spPr>
          <a:xfrm>
            <a:off x="375083" y="6300839"/>
            <a:ext cx="201612" cy="223838"/>
          </a:xfrm>
          <a:custGeom>
            <a:avLst/>
            <a:gdLst/>
            <a:ahLst/>
            <a:cxnLst>
              <a:cxn ang="0">
                <a:pos x="wd2" y="hd2"/>
              </a:cxn>
              <a:cxn ang="5400000">
                <a:pos x="wd2" y="hd2"/>
              </a:cxn>
              <a:cxn ang="10800000">
                <a:pos x="wd2" y="hd2"/>
              </a:cxn>
              <a:cxn ang="16200000">
                <a:pos x="wd2" y="hd2"/>
              </a:cxn>
            </a:cxnLst>
            <a:rect l="0" t="0" r="r" b="b"/>
            <a:pathLst>
              <a:path w="21600" h="21594" extrusionOk="0">
                <a:moveTo>
                  <a:pt x="10843" y="0"/>
                </a:moveTo>
                <a:cubicBezTo>
                  <a:pt x="9872" y="4"/>
                  <a:pt x="9587" y="147"/>
                  <a:pt x="9227" y="766"/>
                </a:cubicBezTo>
                <a:cubicBezTo>
                  <a:pt x="8818" y="1469"/>
                  <a:pt x="8958" y="2140"/>
                  <a:pt x="9567" y="2795"/>
                </a:cubicBezTo>
                <a:cubicBezTo>
                  <a:pt x="10179" y="3455"/>
                  <a:pt x="10298" y="4238"/>
                  <a:pt x="9822" y="4403"/>
                </a:cubicBezTo>
                <a:cubicBezTo>
                  <a:pt x="9657" y="4461"/>
                  <a:pt x="8254" y="4081"/>
                  <a:pt x="6718" y="3561"/>
                </a:cubicBezTo>
                <a:lnTo>
                  <a:pt x="3912" y="2604"/>
                </a:lnTo>
                <a:lnTo>
                  <a:pt x="2976" y="3063"/>
                </a:lnTo>
                <a:cubicBezTo>
                  <a:pt x="2450" y="3313"/>
                  <a:pt x="2041" y="3586"/>
                  <a:pt x="2041" y="3676"/>
                </a:cubicBezTo>
                <a:cubicBezTo>
                  <a:pt x="2041" y="3766"/>
                  <a:pt x="2431" y="4443"/>
                  <a:pt x="2934" y="5169"/>
                </a:cubicBezTo>
                <a:cubicBezTo>
                  <a:pt x="3838" y="6475"/>
                  <a:pt x="3865" y="6482"/>
                  <a:pt x="5910" y="7198"/>
                </a:cubicBezTo>
                <a:cubicBezTo>
                  <a:pt x="7047" y="7596"/>
                  <a:pt x="8326" y="8024"/>
                  <a:pt x="8759" y="8155"/>
                </a:cubicBezTo>
                <a:cubicBezTo>
                  <a:pt x="9192" y="8287"/>
                  <a:pt x="9668" y="8505"/>
                  <a:pt x="9822" y="8615"/>
                </a:cubicBezTo>
                <a:cubicBezTo>
                  <a:pt x="10181" y="8869"/>
                  <a:pt x="10179" y="10628"/>
                  <a:pt x="9822" y="10950"/>
                </a:cubicBezTo>
                <a:cubicBezTo>
                  <a:pt x="9636" y="11119"/>
                  <a:pt x="8515" y="11218"/>
                  <a:pt x="6123" y="11218"/>
                </a:cubicBezTo>
                <a:lnTo>
                  <a:pt x="2636" y="11218"/>
                </a:lnTo>
                <a:lnTo>
                  <a:pt x="1318" y="12137"/>
                </a:lnTo>
                <a:lnTo>
                  <a:pt x="0" y="13094"/>
                </a:lnTo>
                <a:lnTo>
                  <a:pt x="1446" y="14090"/>
                </a:lnTo>
                <a:lnTo>
                  <a:pt x="2849" y="15085"/>
                </a:lnTo>
                <a:lnTo>
                  <a:pt x="6463" y="15123"/>
                </a:lnTo>
                <a:lnTo>
                  <a:pt x="9992" y="15200"/>
                </a:lnTo>
                <a:lnTo>
                  <a:pt x="10077" y="18416"/>
                </a:lnTo>
                <a:lnTo>
                  <a:pt x="10120" y="21594"/>
                </a:lnTo>
                <a:lnTo>
                  <a:pt x="11438" y="21594"/>
                </a:lnTo>
                <a:lnTo>
                  <a:pt x="11438" y="12520"/>
                </a:lnTo>
                <a:lnTo>
                  <a:pt x="11438" y="3446"/>
                </a:lnTo>
                <a:lnTo>
                  <a:pt x="12033" y="2795"/>
                </a:lnTo>
                <a:cubicBezTo>
                  <a:pt x="13189" y="1551"/>
                  <a:pt x="12519" y="-6"/>
                  <a:pt x="10843" y="0"/>
                </a:cubicBezTo>
                <a:close/>
                <a:moveTo>
                  <a:pt x="13181" y="5935"/>
                </a:moveTo>
                <a:lnTo>
                  <a:pt x="13096" y="7811"/>
                </a:lnTo>
                <a:cubicBezTo>
                  <a:pt x="13060" y="8830"/>
                  <a:pt x="13077" y="9745"/>
                  <a:pt x="13181" y="9840"/>
                </a:cubicBezTo>
                <a:cubicBezTo>
                  <a:pt x="13286" y="9934"/>
                  <a:pt x="14505" y="10413"/>
                  <a:pt x="15860" y="10912"/>
                </a:cubicBezTo>
                <a:cubicBezTo>
                  <a:pt x="17214" y="11411"/>
                  <a:pt x="18462" y="11826"/>
                  <a:pt x="18624" y="11831"/>
                </a:cubicBezTo>
                <a:cubicBezTo>
                  <a:pt x="18785" y="11836"/>
                  <a:pt x="19231" y="11588"/>
                  <a:pt x="19644" y="11333"/>
                </a:cubicBezTo>
                <a:lnTo>
                  <a:pt x="20409" y="10912"/>
                </a:lnTo>
                <a:lnTo>
                  <a:pt x="19559" y="9457"/>
                </a:lnTo>
                <a:lnTo>
                  <a:pt x="18666" y="8040"/>
                </a:lnTo>
                <a:lnTo>
                  <a:pt x="15945" y="7007"/>
                </a:lnTo>
                <a:lnTo>
                  <a:pt x="13181" y="5935"/>
                </a:lnTo>
                <a:close/>
                <a:moveTo>
                  <a:pt x="13011" y="14051"/>
                </a:moveTo>
                <a:lnTo>
                  <a:pt x="13011" y="15583"/>
                </a:lnTo>
                <a:lnTo>
                  <a:pt x="13011" y="17114"/>
                </a:lnTo>
                <a:lnTo>
                  <a:pt x="16200" y="17114"/>
                </a:lnTo>
                <a:lnTo>
                  <a:pt x="19389" y="17114"/>
                </a:lnTo>
                <a:lnTo>
                  <a:pt x="20494" y="16387"/>
                </a:lnTo>
                <a:cubicBezTo>
                  <a:pt x="21099" y="15985"/>
                  <a:pt x="21600" y="15620"/>
                  <a:pt x="21600" y="15583"/>
                </a:cubicBezTo>
                <a:cubicBezTo>
                  <a:pt x="21600" y="15546"/>
                  <a:pt x="21099" y="15219"/>
                  <a:pt x="20494" y="14817"/>
                </a:cubicBezTo>
                <a:lnTo>
                  <a:pt x="19389" y="14051"/>
                </a:lnTo>
                <a:lnTo>
                  <a:pt x="16200" y="14051"/>
                </a:lnTo>
                <a:lnTo>
                  <a:pt x="13011" y="14051"/>
                </a:lnTo>
                <a:close/>
              </a:path>
            </a:pathLst>
          </a:custGeom>
          <a:ln w="12700">
            <a:miter lim="400000"/>
          </a:ln>
        </p:spPr>
      </p:pic>
      <p:sp>
        <p:nvSpPr>
          <p:cNvPr id="454" name="Och större hinder att bestiga"/>
          <p:cNvSpPr txBox="1"/>
          <p:nvPr/>
        </p:nvSpPr>
        <p:spPr>
          <a:xfrm>
            <a:off x="7691235" y="6380888"/>
            <a:ext cx="2205659" cy="174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har större hinder att bestiga</a:t>
            </a:r>
          </a:p>
        </p:txBody>
      </p:sp>
      <p:sp>
        <p:nvSpPr>
          <p:cNvPr id="455" name="Vi når vårt mål: God och jämlik hälsa"/>
          <p:cNvSpPr txBox="1"/>
          <p:nvPr/>
        </p:nvSpPr>
        <p:spPr>
          <a:xfrm>
            <a:off x="9948110" y="6379201"/>
            <a:ext cx="2205659" cy="174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når vårt mål: God och jämlik hälsa</a:t>
            </a:r>
          </a:p>
        </p:txBody>
      </p:sp>
      <p:pic>
        <p:nvPicPr>
          <p:cNvPr id="456" name="Bild" descr="Bild"/>
          <p:cNvPicPr>
            <a:picLocks noChangeAspect="1"/>
          </p:cNvPicPr>
          <p:nvPr/>
        </p:nvPicPr>
        <p:blipFill>
          <a:blip r:embed="rId5"/>
          <a:stretch>
            <a:fillRect/>
          </a:stretch>
        </p:blipFill>
        <p:spPr>
          <a:xfrm>
            <a:off x="2970531" y="6280103"/>
            <a:ext cx="196243" cy="265283"/>
          </a:xfrm>
          <a:prstGeom prst="rect">
            <a:avLst/>
          </a:prstGeom>
          <a:ln w="12700">
            <a:miter lim="400000"/>
          </a:ln>
        </p:spPr>
      </p:pic>
      <p:pic>
        <p:nvPicPr>
          <p:cNvPr id="457" name="Bild" descr="Bild"/>
          <p:cNvPicPr>
            <a:picLocks noChangeAspect="1"/>
          </p:cNvPicPr>
          <p:nvPr/>
        </p:nvPicPr>
        <p:blipFill>
          <a:blip r:embed="rId7"/>
          <a:stretch>
            <a:fillRect/>
          </a:stretch>
        </p:blipFill>
        <p:spPr>
          <a:xfrm>
            <a:off x="4766811" y="6225585"/>
            <a:ext cx="469306" cy="298149"/>
          </a:xfrm>
          <a:prstGeom prst="rect">
            <a:avLst/>
          </a:prstGeom>
          <a:ln w="12700">
            <a:miter lim="400000"/>
          </a:ln>
        </p:spPr>
      </p:pic>
      <p:pic>
        <p:nvPicPr>
          <p:cNvPr id="458" name="Bild" descr="Bild"/>
          <p:cNvPicPr>
            <a:picLocks noChangeAspect="1"/>
          </p:cNvPicPr>
          <p:nvPr/>
        </p:nvPicPr>
        <p:blipFill>
          <a:blip r:embed="rId6"/>
          <a:stretch>
            <a:fillRect/>
          </a:stretch>
        </p:blipFill>
        <p:spPr>
          <a:xfrm>
            <a:off x="7353282" y="6275155"/>
            <a:ext cx="274465" cy="275211"/>
          </a:xfrm>
          <a:prstGeom prst="rect">
            <a:avLst/>
          </a:prstGeom>
          <a:ln w="12700">
            <a:miter lim="400000"/>
          </a:ln>
        </p:spPr>
      </p:pic>
      <p:pic>
        <p:nvPicPr>
          <p:cNvPr id="459" name="Bild" descr="Bild"/>
          <p:cNvPicPr>
            <a:picLocks noChangeAspect="1"/>
          </p:cNvPicPr>
          <p:nvPr/>
        </p:nvPicPr>
        <p:blipFill>
          <a:blip r:embed="rId11"/>
          <a:stretch>
            <a:fillRect/>
          </a:stretch>
        </p:blipFill>
        <p:spPr>
          <a:xfrm>
            <a:off x="9595341" y="6269855"/>
            <a:ext cx="327496" cy="285809"/>
          </a:xfrm>
          <a:prstGeom prst="rect">
            <a:avLst/>
          </a:prstGeom>
          <a:ln w="12700">
            <a:miter lim="400000"/>
          </a:ln>
        </p:spPr>
      </p:pic>
      <p:pic>
        <p:nvPicPr>
          <p:cNvPr id="460" name="Bild" descr="Bild"/>
          <p:cNvPicPr>
            <a:picLocks noChangeAspect="1"/>
          </p:cNvPicPr>
          <p:nvPr/>
        </p:nvPicPr>
        <p:blipFill>
          <a:blip r:embed="rId12"/>
          <a:stretch>
            <a:fillRect/>
          </a:stretch>
        </p:blipFill>
        <p:spPr>
          <a:xfrm>
            <a:off x="5674413" y="759291"/>
            <a:ext cx="3414046" cy="5339420"/>
          </a:xfrm>
          <a:prstGeom prst="rect">
            <a:avLst/>
          </a:prstGeom>
          <a:ln w="12700">
            <a:miter lim="400000"/>
          </a:ln>
        </p:spPr>
      </p:pic>
      <p:grpSp>
        <p:nvGrpSpPr>
          <p:cNvPr id="466" name="Gruppera"/>
          <p:cNvGrpSpPr/>
          <p:nvPr/>
        </p:nvGrpSpPr>
        <p:grpSpPr>
          <a:xfrm>
            <a:off x="10069133" y="577918"/>
            <a:ext cx="1491267" cy="1587266"/>
            <a:chOff x="0" y="0"/>
            <a:chExt cx="1491267" cy="1587264"/>
          </a:xfrm>
        </p:grpSpPr>
        <p:grpSp>
          <p:nvGrpSpPr>
            <p:cNvPr id="463" name="Gruppera"/>
            <p:cNvGrpSpPr/>
            <p:nvPr/>
          </p:nvGrpSpPr>
          <p:grpSpPr>
            <a:xfrm>
              <a:off x="0" y="0"/>
              <a:ext cx="1491267" cy="1491267"/>
              <a:chOff x="0" y="0"/>
              <a:chExt cx="1491266" cy="1491266"/>
            </a:xfrm>
          </p:grpSpPr>
          <p:sp>
            <p:nvSpPr>
              <p:cNvPr id="461" name="Cirkel"/>
              <p:cNvSpPr/>
              <p:nvPr/>
            </p:nvSpPr>
            <p:spPr>
              <a:xfrm>
                <a:off x="0" y="0"/>
                <a:ext cx="1491266" cy="1491266"/>
              </a:xfrm>
              <a:prstGeom prst="ellipse">
                <a:avLst/>
              </a:prstGeom>
              <a:solidFill>
                <a:srgbClr val="FFFFFF"/>
              </a:solidFill>
              <a:ln w="12700" cap="flat">
                <a:noFill/>
                <a:miter lim="400000"/>
              </a:ln>
              <a:effectLst/>
            </p:spPr>
            <p:txBody>
              <a:bodyPr wrap="square" lIns="0" tIns="0" rIns="0" bIns="0" numCol="1" anchor="ctr">
                <a:noAutofit/>
              </a:bodyPr>
              <a:lstStyle/>
              <a:p>
                <a:pPr algn="ctr" defTabSz="825494" hangingPunct="0">
                  <a:defRPr sz="3200">
                    <a:solidFill>
                      <a:srgbClr val="FFFFFF"/>
                    </a:solidFill>
                    <a:latin typeface="Helvetica Neue Medium"/>
                    <a:ea typeface="Helvetica Neue Medium"/>
                    <a:cs typeface="Helvetica Neue Medium"/>
                    <a:sym typeface="Helvetica Neue Medium"/>
                  </a:defRPr>
                </a:pPr>
                <a:endParaRPr sz="3200" kern="0">
                  <a:solidFill>
                    <a:srgbClr val="FFFFFF"/>
                  </a:solidFill>
                  <a:latin typeface="Helvetica Neue Medium"/>
                  <a:sym typeface="Helvetica Neue Medium"/>
                </a:endParaRPr>
              </a:p>
            </p:txBody>
          </p:sp>
          <p:sp>
            <p:nvSpPr>
              <p:cNvPr id="462" name="Cirkel"/>
              <p:cNvSpPr/>
              <p:nvPr/>
            </p:nvSpPr>
            <p:spPr>
              <a:xfrm>
                <a:off x="39591" y="39591"/>
                <a:ext cx="1412083" cy="1412083"/>
              </a:xfrm>
              <a:prstGeom prst="ellipse">
                <a:avLst/>
              </a:prstGeom>
              <a:solidFill>
                <a:srgbClr val="FFFFFF"/>
              </a:solidFill>
              <a:ln w="25400" cap="flat">
                <a:solidFill>
                  <a:srgbClr val="99A795"/>
                </a:solidFill>
                <a:custDash>
                  <a:ds d="200000" sp="200000"/>
                </a:custDash>
                <a:miter lim="400000"/>
              </a:ln>
              <a:effectLst/>
            </p:spPr>
            <p:txBody>
              <a:bodyPr wrap="square" lIns="0" tIns="0" rIns="0" bIns="0" numCol="1" anchor="ctr">
                <a:noAutofit/>
              </a:bodyPr>
              <a:lstStyle/>
              <a:p>
                <a:pPr algn="ctr" defTabSz="825494" hangingPunct="0">
                  <a:defRPr sz="3200">
                    <a:solidFill>
                      <a:srgbClr val="FFFFFF"/>
                    </a:solidFill>
                    <a:latin typeface="Helvetica Neue Medium"/>
                    <a:ea typeface="Helvetica Neue Medium"/>
                    <a:cs typeface="Helvetica Neue Medium"/>
                    <a:sym typeface="Helvetica Neue Medium"/>
                  </a:defRPr>
                </a:pPr>
                <a:endParaRPr sz="3200" kern="0">
                  <a:solidFill>
                    <a:srgbClr val="FFFFFF"/>
                  </a:solidFill>
                  <a:latin typeface="Helvetica Neue Medium"/>
                  <a:sym typeface="Helvetica Neue Medium"/>
                </a:endParaRPr>
              </a:p>
            </p:txBody>
          </p:sp>
        </p:grpSp>
        <p:sp>
          <p:nvSpPr>
            <p:cNvPr id="464" name="God och  jämlik hälsa"/>
            <p:cNvSpPr txBox="1"/>
            <p:nvPr/>
          </p:nvSpPr>
          <p:spPr>
            <a:xfrm>
              <a:off x="31865" y="429440"/>
              <a:ext cx="1427535" cy="1157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494" hangingPunct="0">
                <a:defRPr sz="1000" b="1">
                  <a:solidFill>
                    <a:srgbClr val="6D6D6D"/>
                  </a:solidFill>
                  <a:latin typeface="Noto Serif"/>
                  <a:ea typeface="Noto Serif"/>
                  <a:cs typeface="Noto Serif"/>
                  <a:sym typeface="Noto Serif"/>
                </a:defRPr>
              </a:pPr>
              <a:r>
                <a:rPr sz="1001" b="1" kern="0">
                  <a:solidFill>
                    <a:srgbClr val="6D6D6D"/>
                  </a:solidFill>
                  <a:latin typeface="Noto Serif"/>
                  <a:ea typeface="Noto Serif"/>
                  <a:cs typeface="Noto Serif"/>
                  <a:sym typeface="Noto Serif"/>
                </a:rPr>
                <a:t>God och </a:t>
              </a:r>
              <a:br>
                <a:rPr sz="1001" b="1" kern="0">
                  <a:solidFill>
                    <a:srgbClr val="6D6D6D"/>
                  </a:solidFill>
                  <a:latin typeface="Noto Serif"/>
                  <a:ea typeface="Noto Serif"/>
                  <a:cs typeface="Noto Serif"/>
                  <a:sym typeface="Noto Serif"/>
                </a:rPr>
              </a:br>
              <a:r>
                <a:rPr sz="1001" b="1" kern="0">
                  <a:solidFill>
                    <a:srgbClr val="6D6D6D"/>
                  </a:solidFill>
                  <a:latin typeface="Noto Serif"/>
                  <a:ea typeface="Noto Serif"/>
                  <a:cs typeface="Noto Serif"/>
                  <a:sym typeface="Noto Serif"/>
                </a:rPr>
                <a:t>jämlik hälsa</a:t>
              </a:r>
            </a:p>
          </p:txBody>
        </p:sp>
        <p:pic>
          <p:nvPicPr>
            <p:cNvPr id="465" name="Bild" descr="Bild"/>
            <p:cNvPicPr>
              <a:picLocks noChangeAspect="1"/>
            </p:cNvPicPr>
            <p:nvPr/>
          </p:nvPicPr>
          <p:blipFill>
            <a:blip r:embed="rId11"/>
            <a:stretch>
              <a:fillRect/>
            </a:stretch>
          </p:blipFill>
          <p:spPr>
            <a:xfrm>
              <a:off x="461478" y="266424"/>
              <a:ext cx="517509" cy="451634"/>
            </a:xfrm>
            <a:prstGeom prst="rect">
              <a:avLst/>
            </a:prstGeom>
            <a:ln w="12700" cap="flat">
              <a:noFill/>
              <a:miter lim="400000"/>
            </a:ln>
            <a:effectLst/>
          </p:spPr>
        </p:pic>
      </p:grpSp>
    </p:spTree>
    <p:extLst>
      <p:ext uri="{BB962C8B-B14F-4D97-AF65-F5344CB8AC3E}">
        <p14:creationId xmlns:p14="http://schemas.microsoft.com/office/powerpoint/2010/main" val="23797688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5579660-5253-4292-85D9-EDF7017447EE}"/>
              </a:ext>
            </a:extLst>
          </p:cNvPr>
          <p:cNvPicPr>
            <a:picLocks noChangeAspect="1"/>
          </p:cNvPicPr>
          <p:nvPr/>
        </p:nvPicPr>
        <p:blipFill rotWithShape="1">
          <a:blip r:embed="rId4">
            <a:alphaModFix amt="35000"/>
          </a:blip>
          <a:srcRect b="30"/>
          <a:stretch/>
        </p:blipFill>
        <p:spPr>
          <a:xfrm>
            <a:off x="20" y="2030"/>
            <a:ext cx="12191980" cy="6855970"/>
          </a:xfrm>
          <a:prstGeom prst="rect">
            <a:avLst/>
          </a:prstGeom>
        </p:spPr>
      </p:pic>
      <p:sp>
        <p:nvSpPr>
          <p:cNvPr id="14" name="Rectangle 13">
            <a:extLst>
              <a:ext uri="{FF2B5EF4-FFF2-40B4-BE49-F238E27FC236}">
                <a16:creationId xmlns:a16="http://schemas.microsoft.com/office/drawing/2014/main" id="{07EA7725-10B0-4B36-99AC-5A885C5F4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Rubrik 1">
            <a:extLst>
              <a:ext uri="{FF2B5EF4-FFF2-40B4-BE49-F238E27FC236}">
                <a16:creationId xmlns:a16="http://schemas.microsoft.com/office/drawing/2014/main" id="{6CF138D9-CAC8-44BB-BEDD-64319C88FE08}"/>
              </a:ext>
            </a:extLst>
          </p:cNvPr>
          <p:cNvSpPr>
            <a:spLocks noGrp="1"/>
          </p:cNvSpPr>
          <p:nvPr>
            <p:ph type="title"/>
          </p:nvPr>
        </p:nvSpPr>
        <p:spPr>
          <a:xfrm>
            <a:off x="764939" y="2765839"/>
            <a:ext cx="10353761" cy="1326321"/>
          </a:xfrm>
        </p:spPr>
        <p:txBody>
          <a:bodyPr>
            <a:normAutofit/>
          </a:bodyPr>
          <a:lstStyle/>
          <a:p>
            <a:r>
              <a:rPr lang="sv-SE">
                <a:latin typeface="Noto Serif" panose="02020600060500020200" pitchFamily="18" charset="0"/>
                <a:ea typeface="Noto Serif" panose="02020600060500020200" pitchFamily="18" charset="0"/>
                <a:cs typeface="Noto Serif" panose="02020600060500020200" pitchFamily="18" charset="0"/>
              </a:rPr>
              <a:t>NÄRA VÅRD &amp; målbilden </a:t>
            </a:r>
          </a:p>
        </p:txBody>
      </p:sp>
      <p:sp>
        <p:nvSpPr>
          <p:cNvPr id="3" name="Platshållare för innehåll 2">
            <a:extLst>
              <a:ext uri="{FF2B5EF4-FFF2-40B4-BE49-F238E27FC236}">
                <a16:creationId xmlns:a16="http://schemas.microsoft.com/office/drawing/2014/main" id="{0E1175C5-4682-469E-A3E2-64B6D9837C9D}"/>
              </a:ext>
            </a:extLst>
          </p:cNvPr>
          <p:cNvSpPr>
            <a:spLocks noGrp="1"/>
          </p:cNvSpPr>
          <p:nvPr>
            <p:ph idx="1"/>
          </p:nvPr>
        </p:nvSpPr>
        <p:spPr>
          <a:xfrm>
            <a:off x="2989937" y="3735246"/>
            <a:ext cx="6226629" cy="3683683"/>
          </a:xfrm>
        </p:spPr>
        <p:txBody>
          <a:bodyPr>
            <a:normAutofit/>
          </a:bodyPr>
          <a:lstStyle/>
          <a:p>
            <a:pPr marL="0" indent="0">
              <a:buNone/>
            </a:pPr>
            <a:r>
              <a:rPr lang="sv-SE"/>
              <a:t>Mer info finns på : </a:t>
            </a:r>
            <a:r>
              <a:rPr lang="sv-SE">
                <a:hlinkClick r:id="rId5"/>
              </a:rPr>
              <a:t>Regionvarmland.se/</a:t>
            </a:r>
            <a:r>
              <a:rPr lang="sv-SE" err="1">
                <a:hlinkClick r:id="rId5"/>
              </a:rPr>
              <a:t>naravard</a:t>
            </a:r>
            <a:r>
              <a:rPr lang="sv-SE">
                <a:hlinkClick r:id="rId5"/>
              </a:rPr>
              <a:t>  </a:t>
            </a:r>
            <a:endParaRPr lang="sv-SE"/>
          </a:p>
        </p:txBody>
      </p:sp>
    </p:spTree>
    <p:extLst>
      <p:ext uri="{BB962C8B-B14F-4D97-AF65-F5344CB8AC3E}">
        <p14:creationId xmlns:p14="http://schemas.microsoft.com/office/powerpoint/2010/main" val="362087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a:extLst>
              <a:ext uri="{FF2B5EF4-FFF2-40B4-BE49-F238E27FC236}">
                <a16:creationId xmlns:a16="http://schemas.microsoft.com/office/drawing/2014/main" id="{6B9174D7-3337-4929-AAD6-C32784C00380}"/>
              </a:ext>
            </a:extLst>
          </p:cNvPr>
          <p:cNvSpPr/>
          <p:nvPr/>
        </p:nvSpPr>
        <p:spPr>
          <a:xfrm>
            <a:off x="207873" y="276446"/>
            <a:ext cx="11747217" cy="6294143"/>
          </a:xfrm>
          <a:prstGeom prst="rect">
            <a:avLst/>
          </a:prstGeom>
          <a:solidFill>
            <a:srgbClr val="017100">
              <a:alpha val="7069"/>
            </a:srgbClr>
          </a:solidFill>
          <a:ln w="3175">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 name="Rektangel">
            <a:extLst>
              <a:ext uri="{FF2B5EF4-FFF2-40B4-BE49-F238E27FC236}">
                <a16:creationId xmlns:a16="http://schemas.microsoft.com/office/drawing/2014/main" id="{8C888F7B-CCBF-4663-A804-6DA4E6D8F789}"/>
              </a:ext>
            </a:extLst>
          </p:cNvPr>
          <p:cNvSpPr/>
          <p:nvPr/>
        </p:nvSpPr>
        <p:spPr>
          <a:xfrm>
            <a:off x="80976" y="116401"/>
            <a:ext cx="12005259" cy="6625199"/>
          </a:xfrm>
          <a:prstGeom prst="rect">
            <a:avLst/>
          </a:prstGeom>
          <a:ln w="12700">
            <a:solidFill>
              <a:srgbClr val="99A795"/>
            </a:solidFill>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 name="Rektangel">
            <a:extLst>
              <a:ext uri="{FF2B5EF4-FFF2-40B4-BE49-F238E27FC236}">
                <a16:creationId xmlns:a16="http://schemas.microsoft.com/office/drawing/2014/main" id="{E4478DF9-FEB2-4B45-9F7F-9632140D9C0F}"/>
              </a:ext>
            </a:extLst>
          </p:cNvPr>
          <p:cNvSpPr/>
          <p:nvPr/>
        </p:nvSpPr>
        <p:spPr>
          <a:xfrm>
            <a:off x="161819" y="201905"/>
            <a:ext cx="11843574" cy="645419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pic>
        <p:nvPicPr>
          <p:cNvPr id="7" name="Bild" descr="Bild">
            <a:extLst>
              <a:ext uri="{FF2B5EF4-FFF2-40B4-BE49-F238E27FC236}">
                <a16:creationId xmlns:a16="http://schemas.microsoft.com/office/drawing/2014/main" id="{104628F3-C98C-4479-A4BD-7FFB1D20F638}"/>
              </a:ext>
            </a:extLst>
          </p:cNvPr>
          <p:cNvPicPr>
            <a:picLocks noChangeAspect="1"/>
          </p:cNvPicPr>
          <p:nvPr/>
        </p:nvPicPr>
        <p:blipFill>
          <a:blip r:embed="rId3"/>
          <a:stretch>
            <a:fillRect/>
          </a:stretch>
        </p:blipFill>
        <p:spPr>
          <a:xfrm>
            <a:off x="6694761" y="699388"/>
            <a:ext cx="3615232" cy="5648801"/>
          </a:xfrm>
          <a:prstGeom prst="rect">
            <a:avLst/>
          </a:prstGeom>
        </p:spPr>
      </p:pic>
      <p:sp>
        <p:nvSpPr>
          <p:cNvPr id="8" name="Gruppera">
            <a:extLst>
              <a:ext uri="{FF2B5EF4-FFF2-40B4-BE49-F238E27FC236}">
                <a16:creationId xmlns:a16="http://schemas.microsoft.com/office/drawing/2014/main" id="{0DB4EB36-A3D5-4F3D-A1AA-2F6694A7267F}"/>
              </a:ext>
            </a:extLst>
          </p:cNvPr>
          <p:cNvSpPr txBox="1"/>
          <p:nvPr/>
        </p:nvSpPr>
        <p:spPr>
          <a:xfrm>
            <a:off x="989696" y="2601766"/>
            <a:ext cx="7081246" cy="7181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anchor="ctr">
            <a:spAutoFit/>
          </a:bodyPr>
          <a:lstStyle>
            <a:lvl1pPr defTabSz="228600">
              <a:lnSpc>
                <a:spcPts val="5200"/>
              </a:lnSpc>
              <a:defRPr sz="3800" b="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5200"/>
              </a:lnSpc>
              <a:spcBef>
                <a:spcPts val="0"/>
              </a:spcBef>
              <a:spcAft>
                <a:spcPts val="0"/>
              </a:spcAft>
              <a:buClrTx/>
              <a:buSzTx/>
              <a:buFontTx/>
              <a:buNone/>
              <a:tabLst/>
              <a:defRPr/>
            </a:pPr>
            <a:r>
              <a:rPr kumimoji="0" sz="4600" b="1" i="0" u="none" strike="noStrike" kern="0" cap="none" spc="0" normalizeH="0" baseline="0" noProof="0" dirty="0">
                <a:ln>
                  <a:noFill/>
                </a:ln>
                <a:solidFill>
                  <a:srgbClr val="3E683D"/>
                </a:solidFill>
                <a:effectLst/>
                <a:uLnTx/>
                <a:uFillTx/>
                <a:latin typeface="Noto Serif"/>
                <a:ea typeface="Noto Serif"/>
                <a:cs typeface="Noto Serif"/>
                <a:sym typeface="Noto Serif"/>
              </a:rPr>
              <a:t>F</a:t>
            </a:r>
            <a:r>
              <a:rPr kumimoji="0" lang="sv-SE" sz="4600" b="1" i="0" u="none" strike="noStrike" kern="0" cap="none" spc="0" normalizeH="0" baseline="0" noProof="0" dirty="0" err="1">
                <a:ln>
                  <a:noFill/>
                </a:ln>
                <a:solidFill>
                  <a:srgbClr val="3E683D"/>
                </a:solidFill>
                <a:effectLst/>
                <a:uLnTx/>
                <a:uFillTx/>
                <a:latin typeface="Noto Serif"/>
                <a:ea typeface="Noto Serif"/>
                <a:cs typeface="Noto Serif"/>
                <a:sym typeface="Noto Serif"/>
              </a:rPr>
              <a:t>ärdplan</a:t>
            </a:r>
            <a:r>
              <a:rPr kumimoji="0" lang="sv-SE" sz="4600" b="1" i="0" u="none" strike="noStrike" kern="0" cap="none" spc="0" normalizeH="0" baseline="0" noProof="0" dirty="0">
                <a:ln>
                  <a:noFill/>
                </a:ln>
                <a:solidFill>
                  <a:srgbClr val="3E683D"/>
                </a:solidFill>
                <a:effectLst/>
                <a:uLnTx/>
                <a:uFillTx/>
                <a:latin typeface="Noto Serif"/>
                <a:ea typeface="Noto Serif"/>
                <a:cs typeface="Noto Serif"/>
                <a:sym typeface="Noto Serif"/>
              </a:rPr>
              <a:t> </a:t>
            </a:r>
            <a:r>
              <a:rPr kumimoji="0" sz="4600" b="1" i="0" u="none" strike="noStrike" kern="0" cap="none" spc="0" normalizeH="0" baseline="0" noProof="0" dirty="0">
                <a:ln>
                  <a:noFill/>
                </a:ln>
                <a:solidFill>
                  <a:srgbClr val="3E683D"/>
                </a:solidFill>
                <a:effectLst/>
                <a:uLnTx/>
                <a:uFillTx/>
                <a:latin typeface="Noto Serif"/>
                <a:ea typeface="Noto Serif"/>
                <a:cs typeface="Noto Serif"/>
                <a:sym typeface="Noto Serif"/>
              </a:rPr>
              <a:t>Värmland</a:t>
            </a:r>
          </a:p>
        </p:txBody>
      </p:sp>
      <p:sp>
        <p:nvSpPr>
          <p:cNvPr id="9" name="Tillsammans utvecklar vi hälsa, vård och omsorg">
            <a:extLst>
              <a:ext uri="{FF2B5EF4-FFF2-40B4-BE49-F238E27FC236}">
                <a16:creationId xmlns:a16="http://schemas.microsoft.com/office/drawing/2014/main" id="{B5BAF8B9-957B-48E2-8C55-36007013734B}"/>
              </a:ext>
            </a:extLst>
          </p:cNvPr>
          <p:cNvSpPr txBox="1"/>
          <p:nvPr/>
        </p:nvSpPr>
        <p:spPr>
          <a:xfrm>
            <a:off x="508982" y="1581087"/>
            <a:ext cx="8042674" cy="3579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9" tIns="25399" rIns="25399" bIns="25399" anchor="ctr">
            <a:spAutoFit/>
          </a:bodyPr>
          <a:lstStyle>
            <a:lvl1pPr defTabSz="228600">
              <a:lnSpc>
                <a:spcPts val="2500"/>
              </a:lnSpc>
              <a:defRPr sz="1500" i="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2500"/>
              </a:lnSpc>
              <a:spcBef>
                <a:spcPts val="0"/>
              </a:spcBef>
              <a:spcAft>
                <a:spcPts val="0"/>
              </a:spcAft>
              <a:buClrTx/>
              <a:buSzTx/>
              <a:buFontTx/>
              <a:buNone/>
              <a:tabLst/>
              <a:defRPr/>
            </a:pPr>
            <a:endParaRPr kumimoji="0" sz="1800" b="0" i="1" u="none" strike="noStrike" kern="0" cap="none" spc="0" normalizeH="0" baseline="0" noProof="0">
              <a:ln>
                <a:noFill/>
              </a:ln>
              <a:solidFill>
                <a:srgbClr val="3E683D"/>
              </a:solidFill>
              <a:effectLst/>
              <a:uLnTx/>
              <a:uFillTx/>
              <a:latin typeface="Noto Serif"/>
              <a:ea typeface="Noto Serif"/>
              <a:cs typeface="Noto Serif"/>
              <a:sym typeface="Noto Serif"/>
            </a:endParaRPr>
          </a:p>
        </p:txBody>
      </p:sp>
    </p:spTree>
    <p:extLst>
      <p:ext uri="{BB962C8B-B14F-4D97-AF65-F5344CB8AC3E}">
        <p14:creationId xmlns:p14="http://schemas.microsoft.com/office/powerpoint/2010/main" val="43970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extLst>
              <a:ext uri="{FF2B5EF4-FFF2-40B4-BE49-F238E27FC236}">
                <a16:creationId xmlns:a16="http://schemas.microsoft.com/office/drawing/2014/main" id="{DCB04DD6-02D6-46CC-9229-52DEF9381ED9}"/>
              </a:ext>
            </a:extLst>
          </p:cNvPr>
          <p:cNvSpPr/>
          <p:nvPr/>
        </p:nvSpPr>
        <p:spPr>
          <a:xfrm>
            <a:off x="214898" y="252246"/>
            <a:ext cx="11700877" cy="6330275"/>
          </a:xfrm>
          <a:prstGeom prst="rect">
            <a:avLst/>
          </a:prstGeom>
          <a:solidFill>
            <a:srgbClr val="017100">
              <a:alpha val="7069"/>
            </a:srgbClr>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ktangel">
            <a:extLst>
              <a:ext uri="{FF2B5EF4-FFF2-40B4-BE49-F238E27FC236}">
                <a16:creationId xmlns:a16="http://schemas.microsoft.com/office/drawing/2014/main" id="{347655B4-558E-4FDC-BEE4-5327CCE6F069}"/>
              </a:ext>
            </a:extLst>
          </p:cNvPr>
          <p:cNvSpPr/>
          <p:nvPr/>
        </p:nvSpPr>
        <p:spPr>
          <a:xfrm>
            <a:off x="161819" y="201905"/>
            <a:ext cx="11843574" cy="645419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8" name="Rektangel">
            <a:extLst>
              <a:ext uri="{FF2B5EF4-FFF2-40B4-BE49-F238E27FC236}">
                <a16:creationId xmlns:a16="http://schemas.microsoft.com/office/drawing/2014/main" id="{3B5CB052-9931-4DE1-90DC-A4A47A6B84E9}"/>
              </a:ext>
            </a:extLst>
          </p:cNvPr>
          <p:cNvSpPr/>
          <p:nvPr/>
        </p:nvSpPr>
        <p:spPr>
          <a:xfrm>
            <a:off x="80976" y="116401"/>
            <a:ext cx="12005259" cy="6625199"/>
          </a:xfrm>
          <a:prstGeom prst="rect">
            <a:avLst/>
          </a:prstGeom>
          <a:ln w="12700">
            <a:solidFill>
              <a:srgbClr val="99A795"/>
            </a:solidFill>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pic>
        <p:nvPicPr>
          <p:cNvPr id="1026" name="Picture 2">
            <a:extLst>
              <a:ext uri="{FF2B5EF4-FFF2-40B4-BE49-F238E27FC236}">
                <a16:creationId xmlns:a16="http://schemas.microsoft.com/office/drawing/2014/main" id="{6CF94C2B-28A5-47FD-A2AD-06E2AACA8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677" y="4748087"/>
            <a:ext cx="4021097" cy="1845862"/>
          </a:xfrm>
          <a:prstGeom prst="rect">
            <a:avLst/>
          </a:prstGeom>
          <a:noFill/>
          <a:extLst>
            <a:ext uri="{909E8E84-426E-40DD-AFC4-6F175D3DCCD1}">
              <a14:hiddenFill xmlns:a14="http://schemas.microsoft.com/office/drawing/2010/main">
                <a:solidFill>
                  <a:srgbClr val="FFFFFF"/>
                </a:solidFill>
              </a14:hiddenFill>
            </a:ext>
          </a:extLst>
        </p:spPr>
      </p:pic>
      <p:sp>
        <p:nvSpPr>
          <p:cNvPr id="17" name="Pratbubbla: rektangel med rundade hörn 21">
            <a:extLst>
              <a:ext uri="{FF2B5EF4-FFF2-40B4-BE49-F238E27FC236}">
                <a16:creationId xmlns:a16="http://schemas.microsoft.com/office/drawing/2014/main" id="{F6022D24-A106-41D9-A662-B7E7C0EA31E0}"/>
              </a:ext>
            </a:extLst>
          </p:cNvPr>
          <p:cNvSpPr/>
          <p:nvPr/>
        </p:nvSpPr>
        <p:spPr>
          <a:xfrm>
            <a:off x="404083" y="1643993"/>
            <a:ext cx="1944728" cy="550174"/>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Utveckla &amp; stärk ledarskapet</a:t>
            </a: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Pratbubbla: rektangel med rundade hörn 21">
            <a:extLst>
              <a:ext uri="{FF2B5EF4-FFF2-40B4-BE49-F238E27FC236}">
                <a16:creationId xmlns:a16="http://schemas.microsoft.com/office/drawing/2014/main" id="{E7B54108-3EB4-4742-8FEA-053D2D1E6F69}"/>
              </a:ext>
            </a:extLst>
          </p:cNvPr>
          <p:cNvSpPr/>
          <p:nvPr/>
        </p:nvSpPr>
        <p:spPr>
          <a:xfrm>
            <a:off x="5023725" y="1654871"/>
            <a:ext cx="3678549" cy="1153565"/>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Samverkan &amp; samordning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Bygg relationer, tillit och förtroende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Lär känna varandras verksamheter</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ruta 19">
            <a:extLst>
              <a:ext uri="{FF2B5EF4-FFF2-40B4-BE49-F238E27FC236}">
                <a16:creationId xmlns:a16="http://schemas.microsoft.com/office/drawing/2014/main" id="{35792955-CEF3-471D-8877-67EB8174D729}"/>
              </a:ext>
            </a:extLst>
          </p:cNvPr>
          <p:cNvSpPr txBox="1"/>
          <p:nvPr/>
        </p:nvSpPr>
        <p:spPr>
          <a:xfrm>
            <a:off x="1512386" y="437534"/>
            <a:ext cx="9105900" cy="113877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Noto Serif"/>
                <a:ea typeface="Noto Serif"/>
                <a:cs typeface="Noto Serif"/>
              </a:rPr>
              <a:t>Områden att utveckla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Noto Serif"/>
                <a:ea typeface="Noto Serif"/>
                <a:cs typeface="Noto Serif"/>
              </a:rPr>
              <a:t>Röster från verksamheterna</a:t>
            </a:r>
            <a:endParaRPr kumimoji="0" lang="sv-SE" sz="2000" b="1"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27" name="Pratbubbla: rektangel med rundade hörn 21">
            <a:extLst>
              <a:ext uri="{FF2B5EF4-FFF2-40B4-BE49-F238E27FC236}">
                <a16:creationId xmlns:a16="http://schemas.microsoft.com/office/drawing/2014/main" id="{0D340FB1-690D-4517-9B73-452F614462E6}"/>
              </a:ext>
            </a:extLst>
          </p:cNvPr>
          <p:cNvSpPr/>
          <p:nvPr/>
        </p:nvSpPr>
        <p:spPr>
          <a:xfrm>
            <a:off x="2588537" y="2338073"/>
            <a:ext cx="2282002" cy="1153565"/>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Kontinuitet</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Fasta kontakter både mellan personal och som vårdgivare</a:t>
            </a:r>
          </a:p>
        </p:txBody>
      </p:sp>
      <p:sp>
        <p:nvSpPr>
          <p:cNvPr id="24" name="Pratbubbla: rektangel med rundade hörn 21">
            <a:extLst>
              <a:ext uri="{FF2B5EF4-FFF2-40B4-BE49-F238E27FC236}">
                <a16:creationId xmlns:a16="http://schemas.microsoft.com/office/drawing/2014/main" id="{21BB4A8A-8048-4FC5-AA72-357FCB86A38A}"/>
              </a:ext>
            </a:extLst>
          </p:cNvPr>
          <p:cNvSpPr/>
          <p:nvPr/>
        </p:nvSpPr>
        <p:spPr>
          <a:xfrm>
            <a:off x="8830131" y="1655825"/>
            <a:ext cx="2957787" cy="1130488"/>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Digitala lösningar </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som underlättar kommunikation </a:t>
            </a:r>
            <a:b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(mellan verksamheter och patient/vårdgivare)</a:t>
            </a:r>
          </a:p>
        </p:txBody>
      </p:sp>
      <p:sp>
        <p:nvSpPr>
          <p:cNvPr id="25" name="Pratbubbla: rektangel med rundade hörn 21">
            <a:extLst>
              <a:ext uri="{FF2B5EF4-FFF2-40B4-BE49-F238E27FC236}">
                <a16:creationId xmlns:a16="http://schemas.microsoft.com/office/drawing/2014/main" id="{2E340CC9-135C-411A-AEAB-AEB4CCDCB2C2}"/>
              </a:ext>
            </a:extLst>
          </p:cNvPr>
          <p:cNvSpPr/>
          <p:nvPr/>
        </p:nvSpPr>
        <p:spPr>
          <a:xfrm>
            <a:off x="5015132" y="3044745"/>
            <a:ext cx="2189392" cy="434193"/>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SIP</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 vidareutveckla</a:t>
            </a:r>
          </a:p>
        </p:txBody>
      </p:sp>
      <p:sp>
        <p:nvSpPr>
          <p:cNvPr id="26" name="Pratbubbla: rektangel med rundade hörn 21">
            <a:extLst>
              <a:ext uri="{FF2B5EF4-FFF2-40B4-BE49-F238E27FC236}">
                <a16:creationId xmlns:a16="http://schemas.microsoft.com/office/drawing/2014/main" id="{124BB2EA-C684-4F46-890E-91A17CA98FDE}"/>
              </a:ext>
            </a:extLst>
          </p:cNvPr>
          <p:cNvSpPr/>
          <p:nvPr/>
        </p:nvSpPr>
        <p:spPr>
          <a:xfrm>
            <a:off x="2575076" y="5078087"/>
            <a:ext cx="2198257" cy="622850"/>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Invånarinvolvering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Ex levande bibliotek</a:t>
            </a:r>
          </a:p>
        </p:txBody>
      </p:sp>
      <p:sp>
        <p:nvSpPr>
          <p:cNvPr id="32" name="Pratbubbla: rektangel med rundade hörn 21">
            <a:extLst>
              <a:ext uri="{FF2B5EF4-FFF2-40B4-BE49-F238E27FC236}">
                <a16:creationId xmlns:a16="http://schemas.microsoft.com/office/drawing/2014/main" id="{F7060683-5C7B-458F-A9AA-E22D5FA93BF0}"/>
              </a:ext>
            </a:extLst>
          </p:cNvPr>
          <p:cNvSpPr/>
          <p:nvPr/>
        </p:nvSpPr>
        <p:spPr>
          <a:xfrm>
            <a:off x="2583139" y="5867271"/>
            <a:ext cx="2233459" cy="584044"/>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Patientkontrakt</a:t>
            </a:r>
          </a:p>
        </p:txBody>
      </p:sp>
      <p:sp>
        <p:nvSpPr>
          <p:cNvPr id="33" name="Pratbubbla: rektangel med rundade hörn 21">
            <a:extLst>
              <a:ext uri="{FF2B5EF4-FFF2-40B4-BE49-F238E27FC236}">
                <a16:creationId xmlns:a16="http://schemas.microsoft.com/office/drawing/2014/main" id="{0490AFBA-B482-4898-ADA1-FB6A0EAB21F6}"/>
              </a:ext>
            </a:extLst>
          </p:cNvPr>
          <p:cNvSpPr/>
          <p:nvPr/>
        </p:nvSpPr>
        <p:spPr>
          <a:xfrm>
            <a:off x="9668006" y="3763264"/>
            <a:ext cx="2041534" cy="535654"/>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monitorering</a:t>
            </a:r>
          </a:p>
        </p:txBody>
      </p:sp>
      <p:sp>
        <p:nvSpPr>
          <p:cNvPr id="34" name="Pratbubbla: rektangel med rundade hörn 21">
            <a:extLst>
              <a:ext uri="{FF2B5EF4-FFF2-40B4-BE49-F238E27FC236}">
                <a16:creationId xmlns:a16="http://schemas.microsoft.com/office/drawing/2014/main" id="{5B747EF4-DBE9-4875-BB1B-7D7300695135}"/>
              </a:ext>
            </a:extLst>
          </p:cNvPr>
          <p:cNvSpPr/>
          <p:nvPr/>
        </p:nvSpPr>
        <p:spPr>
          <a:xfrm>
            <a:off x="5023725" y="5117281"/>
            <a:ext cx="2563605" cy="631043"/>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Samverkan</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vård, skola, socialtjänst &amp; tandvård</a:t>
            </a:r>
          </a:p>
        </p:txBody>
      </p:sp>
      <p:sp>
        <p:nvSpPr>
          <p:cNvPr id="35" name="Pratbubbla: rektangel med rundade hörn 21">
            <a:extLst>
              <a:ext uri="{FF2B5EF4-FFF2-40B4-BE49-F238E27FC236}">
                <a16:creationId xmlns:a16="http://schemas.microsoft.com/office/drawing/2014/main" id="{A1006BFD-BD96-4358-B07C-9F15187D47B3}"/>
              </a:ext>
            </a:extLst>
          </p:cNvPr>
          <p:cNvSpPr/>
          <p:nvPr/>
        </p:nvSpPr>
        <p:spPr>
          <a:xfrm>
            <a:off x="403998" y="4442824"/>
            <a:ext cx="1920388" cy="674458"/>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Uppföljning</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av värde och effekt</a:t>
            </a:r>
          </a:p>
        </p:txBody>
      </p:sp>
      <p:sp>
        <p:nvSpPr>
          <p:cNvPr id="36" name="Pratbubbla: rektangel med rundade hörn 21">
            <a:extLst>
              <a:ext uri="{FF2B5EF4-FFF2-40B4-BE49-F238E27FC236}">
                <a16:creationId xmlns:a16="http://schemas.microsoft.com/office/drawing/2014/main" id="{C955E66B-CE07-43BD-A960-5E40665E11BB}"/>
              </a:ext>
            </a:extLst>
          </p:cNvPr>
          <p:cNvSpPr/>
          <p:nvPr/>
        </p:nvSpPr>
        <p:spPr>
          <a:xfrm>
            <a:off x="2575076" y="1655825"/>
            <a:ext cx="2320792" cy="538342"/>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Stärkt primärvård</a:t>
            </a:r>
          </a:p>
        </p:txBody>
      </p:sp>
      <p:sp>
        <p:nvSpPr>
          <p:cNvPr id="37" name="Pratbubbla: rektangel med rundade hörn 21">
            <a:extLst>
              <a:ext uri="{FF2B5EF4-FFF2-40B4-BE49-F238E27FC236}">
                <a16:creationId xmlns:a16="http://schemas.microsoft.com/office/drawing/2014/main" id="{EA760C36-7BA3-4408-9D96-5846A4332B65}"/>
              </a:ext>
            </a:extLst>
          </p:cNvPr>
          <p:cNvSpPr/>
          <p:nvPr/>
        </p:nvSpPr>
        <p:spPr>
          <a:xfrm>
            <a:off x="2583138" y="3763264"/>
            <a:ext cx="2247086" cy="1082318"/>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Stärk </a:t>
            </a: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invånarens</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möjlighet till </a:t>
            </a: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egenvård</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och ansvar för sin </a:t>
            </a: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hälsa</a:t>
            </a:r>
          </a:p>
        </p:txBody>
      </p:sp>
      <p:sp>
        <p:nvSpPr>
          <p:cNvPr id="38" name="Pratbubbla: rektangel med rundade hörn 21">
            <a:extLst>
              <a:ext uri="{FF2B5EF4-FFF2-40B4-BE49-F238E27FC236}">
                <a16:creationId xmlns:a16="http://schemas.microsoft.com/office/drawing/2014/main" id="{F863A702-777A-4FC4-8A3B-96EA3655731E}"/>
              </a:ext>
            </a:extLst>
          </p:cNvPr>
          <p:cNvSpPr/>
          <p:nvPr/>
        </p:nvSpPr>
        <p:spPr>
          <a:xfrm>
            <a:off x="8865808" y="3009272"/>
            <a:ext cx="2895984" cy="535654"/>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Tidiga proaktiva insatser</a:t>
            </a:r>
          </a:p>
        </p:txBody>
      </p:sp>
      <p:sp>
        <p:nvSpPr>
          <p:cNvPr id="39" name="Pratbubbla: rektangel med rundade hörn 21">
            <a:extLst>
              <a:ext uri="{FF2B5EF4-FFF2-40B4-BE49-F238E27FC236}">
                <a16:creationId xmlns:a16="http://schemas.microsoft.com/office/drawing/2014/main" id="{3417E316-AC23-4ECD-BAE7-E2BE6FB031B1}"/>
              </a:ext>
            </a:extLst>
          </p:cNvPr>
          <p:cNvSpPr/>
          <p:nvPr/>
        </p:nvSpPr>
        <p:spPr>
          <a:xfrm>
            <a:off x="397444" y="3488755"/>
            <a:ext cx="1951367" cy="694581"/>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Klimat som tillåter att vi </a:t>
            </a: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testar</a:t>
            </a:r>
          </a:p>
        </p:txBody>
      </p:sp>
      <p:sp>
        <p:nvSpPr>
          <p:cNvPr id="41" name="Pratbubbla: rektangel med rundade hörn 21">
            <a:extLst>
              <a:ext uri="{FF2B5EF4-FFF2-40B4-BE49-F238E27FC236}">
                <a16:creationId xmlns:a16="http://schemas.microsoft.com/office/drawing/2014/main" id="{F2E5956C-A47C-45F1-9AA3-00790B497200}"/>
              </a:ext>
            </a:extLst>
          </p:cNvPr>
          <p:cNvSpPr/>
          <p:nvPr/>
        </p:nvSpPr>
        <p:spPr>
          <a:xfrm>
            <a:off x="398026" y="2393102"/>
            <a:ext cx="1926359" cy="854699"/>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Ta tillvara </a:t>
            </a: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medarbetarnas kompetens</a:t>
            </a:r>
          </a:p>
        </p:txBody>
      </p:sp>
      <p:sp>
        <p:nvSpPr>
          <p:cNvPr id="42" name="Pratbubbla: rektangel med rundade hörn 21">
            <a:extLst>
              <a:ext uri="{FF2B5EF4-FFF2-40B4-BE49-F238E27FC236}">
                <a16:creationId xmlns:a16="http://schemas.microsoft.com/office/drawing/2014/main" id="{176E837B-9976-4668-9E6B-3F0658362B0C}"/>
              </a:ext>
            </a:extLst>
          </p:cNvPr>
          <p:cNvSpPr/>
          <p:nvPr/>
        </p:nvSpPr>
        <p:spPr>
          <a:xfrm>
            <a:off x="5058855" y="4388120"/>
            <a:ext cx="2096593" cy="584044"/>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Börja med barnen</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23" name="Pratbubbla: rektangel med rundade hörn 21">
            <a:extLst>
              <a:ext uri="{FF2B5EF4-FFF2-40B4-BE49-F238E27FC236}">
                <a16:creationId xmlns:a16="http://schemas.microsoft.com/office/drawing/2014/main" id="{4B1DFD83-A20E-4308-8B1E-1A2ED86DDC96}"/>
              </a:ext>
            </a:extLst>
          </p:cNvPr>
          <p:cNvSpPr/>
          <p:nvPr/>
        </p:nvSpPr>
        <p:spPr>
          <a:xfrm>
            <a:off x="7384079" y="4442826"/>
            <a:ext cx="1446052" cy="529338"/>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Undvikbar vård</a:t>
            </a: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Pratbubbla: rektangel med rundade hörn 21">
            <a:extLst>
              <a:ext uri="{FF2B5EF4-FFF2-40B4-BE49-F238E27FC236}">
                <a16:creationId xmlns:a16="http://schemas.microsoft.com/office/drawing/2014/main" id="{2C239AEC-478C-446A-B39F-7A6248965DF6}"/>
              </a:ext>
            </a:extLst>
          </p:cNvPr>
          <p:cNvSpPr/>
          <p:nvPr/>
        </p:nvSpPr>
        <p:spPr>
          <a:xfrm>
            <a:off x="7325203" y="3016533"/>
            <a:ext cx="1446052" cy="1226471"/>
          </a:xfrm>
          <a:prstGeom prst="wedgeRoundRectCallout">
            <a:avLst>
              <a:gd name="adj1" fmla="val -21699"/>
              <a:gd name="adj2" fmla="val 58415"/>
              <a:gd name="adj3" fmla="val 16667"/>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Se över befintliga </a:t>
            </a: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samverkans strukturer</a:t>
            </a:r>
          </a:p>
        </p:txBody>
      </p:sp>
      <p:sp>
        <p:nvSpPr>
          <p:cNvPr id="29" name="Pratbubbla: rektangel med rundade hörn 21">
            <a:extLst>
              <a:ext uri="{FF2B5EF4-FFF2-40B4-BE49-F238E27FC236}">
                <a16:creationId xmlns:a16="http://schemas.microsoft.com/office/drawing/2014/main" id="{86DB89D6-AF27-4E0D-A9C8-3B9C9B079F15}"/>
              </a:ext>
            </a:extLst>
          </p:cNvPr>
          <p:cNvSpPr/>
          <p:nvPr/>
        </p:nvSpPr>
        <p:spPr>
          <a:xfrm>
            <a:off x="5034958" y="3685745"/>
            <a:ext cx="2189392" cy="557259"/>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Samordnad plan </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på 1177</a:t>
            </a:r>
          </a:p>
        </p:txBody>
      </p:sp>
      <p:sp>
        <p:nvSpPr>
          <p:cNvPr id="30" name="Pratbubbla: rektangel med rundade hörn 21">
            <a:extLst>
              <a:ext uri="{FF2B5EF4-FFF2-40B4-BE49-F238E27FC236}">
                <a16:creationId xmlns:a16="http://schemas.microsoft.com/office/drawing/2014/main" id="{CF3B5CC7-CE5B-43CA-8C18-0BAE95DF45FF}"/>
              </a:ext>
            </a:extLst>
          </p:cNvPr>
          <p:cNvSpPr/>
          <p:nvPr/>
        </p:nvSpPr>
        <p:spPr>
          <a:xfrm>
            <a:off x="5015132" y="5893441"/>
            <a:ext cx="2563605" cy="573296"/>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Mobil vård -</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följ upp och utveckla</a:t>
            </a:r>
          </a:p>
        </p:txBody>
      </p:sp>
      <p:sp>
        <p:nvSpPr>
          <p:cNvPr id="31" name="Pratbubbla: rektangel med rundade hörn 21">
            <a:extLst>
              <a:ext uri="{FF2B5EF4-FFF2-40B4-BE49-F238E27FC236}">
                <a16:creationId xmlns:a16="http://schemas.microsoft.com/office/drawing/2014/main" id="{2AD599AA-A9A9-4708-BF72-EB054E9FB0C9}"/>
              </a:ext>
            </a:extLst>
          </p:cNvPr>
          <p:cNvSpPr/>
          <p:nvPr/>
        </p:nvSpPr>
        <p:spPr>
          <a:xfrm>
            <a:off x="416253" y="5340283"/>
            <a:ext cx="1920388" cy="1106316"/>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panose="020F0502020204030204"/>
                <a:ea typeface="+mn-ea"/>
                <a:cs typeface="+mn-cs"/>
              </a:rPr>
              <a:t>Utbildning</a:t>
            </a: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 inom förbättrings-arbete för medarbetare</a:t>
            </a:r>
          </a:p>
        </p:txBody>
      </p:sp>
    </p:spTree>
    <p:extLst>
      <p:ext uri="{BB962C8B-B14F-4D97-AF65-F5344CB8AC3E}">
        <p14:creationId xmlns:p14="http://schemas.microsoft.com/office/powerpoint/2010/main" val="65287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extLst>
              <a:ext uri="{FF2B5EF4-FFF2-40B4-BE49-F238E27FC236}">
                <a16:creationId xmlns:a16="http://schemas.microsoft.com/office/drawing/2014/main" id="{DCB04DD6-02D6-46CC-9229-52DEF9381ED9}"/>
              </a:ext>
            </a:extLst>
          </p:cNvPr>
          <p:cNvSpPr/>
          <p:nvPr/>
        </p:nvSpPr>
        <p:spPr>
          <a:xfrm>
            <a:off x="214898" y="252246"/>
            <a:ext cx="11700877" cy="6330275"/>
          </a:xfrm>
          <a:prstGeom prst="rect">
            <a:avLst/>
          </a:prstGeom>
          <a:solidFill>
            <a:srgbClr val="017100">
              <a:alpha val="7069"/>
            </a:srgbClr>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ktangel">
            <a:extLst>
              <a:ext uri="{FF2B5EF4-FFF2-40B4-BE49-F238E27FC236}">
                <a16:creationId xmlns:a16="http://schemas.microsoft.com/office/drawing/2014/main" id="{347655B4-558E-4FDC-BEE4-5327CCE6F069}"/>
              </a:ext>
            </a:extLst>
          </p:cNvPr>
          <p:cNvSpPr/>
          <p:nvPr/>
        </p:nvSpPr>
        <p:spPr>
          <a:xfrm>
            <a:off x="161819" y="201905"/>
            <a:ext cx="11843574" cy="645419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8" name="Rektangel">
            <a:extLst>
              <a:ext uri="{FF2B5EF4-FFF2-40B4-BE49-F238E27FC236}">
                <a16:creationId xmlns:a16="http://schemas.microsoft.com/office/drawing/2014/main" id="{3B5CB052-9931-4DE1-90DC-A4A47A6B84E9}"/>
              </a:ext>
            </a:extLst>
          </p:cNvPr>
          <p:cNvSpPr/>
          <p:nvPr/>
        </p:nvSpPr>
        <p:spPr>
          <a:xfrm>
            <a:off x="80976" y="116401"/>
            <a:ext cx="12005259" cy="6625199"/>
          </a:xfrm>
          <a:prstGeom prst="rect">
            <a:avLst/>
          </a:prstGeom>
          <a:ln w="12700">
            <a:solidFill>
              <a:srgbClr val="99A795"/>
            </a:solidFill>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pic>
        <p:nvPicPr>
          <p:cNvPr id="1026" name="Picture 2">
            <a:extLst>
              <a:ext uri="{FF2B5EF4-FFF2-40B4-BE49-F238E27FC236}">
                <a16:creationId xmlns:a16="http://schemas.microsoft.com/office/drawing/2014/main" id="{6CF94C2B-28A5-47FD-A2AD-06E2AACA8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206" y="4690031"/>
            <a:ext cx="4147568" cy="1903917"/>
          </a:xfrm>
          <a:prstGeom prst="rect">
            <a:avLst/>
          </a:prstGeom>
          <a:noFill/>
          <a:extLst>
            <a:ext uri="{909E8E84-426E-40DD-AFC4-6F175D3DCCD1}">
              <a14:hiddenFill xmlns:a14="http://schemas.microsoft.com/office/drawing/2010/main">
                <a:solidFill>
                  <a:srgbClr val="FFFFFF"/>
                </a:solidFill>
              </a14:hiddenFill>
            </a:ext>
          </a:extLst>
        </p:spPr>
      </p:pic>
      <p:sp>
        <p:nvSpPr>
          <p:cNvPr id="20" name="textruta 19">
            <a:extLst>
              <a:ext uri="{FF2B5EF4-FFF2-40B4-BE49-F238E27FC236}">
                <a16:creationId xmlns:a16="http://schemas.microsoft.com/office/drawing/2014/main" id="{35792955-CEF3-471D-8877-67EB8174D729}"/>
              </a:ext>
            </a:extLst>
          </p:cNvPr>
          <p:cNvSpPr txBox="1"/>
          <p:nvPr/>
        </p:nvSpPr>
        <p:spPr>
          <a:xfrm>
            <a:off x="1512386" y="415158"/>
            <a:ext cx="910590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Noto Serif"/>
                <a:ea typeface="Noto Serif"/>
                <a:cs typeface="Noto Serif"/>
              </a:rPr>
              <a:t>Dialog</a:t>
            </a:r>
          </a:p>
        </p:txBody>
      </p:sp>
      <p:sp>
        <p:nvSpPr>
          <p:cNvPr id="23" name="Pratbubbla: rektangel med rundade hörn 21">
            <a:extLst>
              <a:ext uri="{FF2B5EF4-FFF2-40B4-BE49-F238E27FC236}">
                <a16:creationId xmlns:a16="http://schemas.microsoft.com/office/drawing/2014/main" id="{B6F26243-558A-4C3D-A0E5-B09BFC1206DF}"/>
              </a:ext>
            </a:extLst>
          </p:cNvPr>
          <p:cNvSpPr/>
          <p:nvPr/>
        </p:nvSpPr>
        <p:spPr>
          <a:xfrm>
            <a:off x="2099021" y="2424534"/>
            <a:ext cx="8502008" cy="1604446"/>
          </a:xfrm>
          <a:prstGeom prst="wedgeRoundRectCallout">
            <a:avLst/>
          </a:prstGeom>
          <a:solidFill>
            <a:srgbClr val="ADBCA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0" i="0" u="none" strike="noStrike" kern="1200" cap="none" spc="0" normalizeH="0" baseline="0" noProof="0">
                <a:ln>
                  <a:noFill/>
                </a:ln>
                <a:solidFill>
                  <a:prstClr val="black"/>
                </a:solidFill>
                <a:effectLst/>
                <a:uLnTx/>
                <a:uFillTx/>
                <a:latin typeface="Calibri" panose="020F0502020204030204"/>
                <a:ea typeface="+mn-ea"/>
                <a:cs typeface="+mn-cs"/>
              </a:rPr>
              <a:t>Vad ser Ni behöver hända?</a:t>
            </a:r>
          </a:p>
        </p:txBody>
      </p:sp>
    </p:spTree>
    <p:extLst>
      <p:ext uri="{BB962C8B-B14F-4D97-AF65-F5344CB8AC3E}">
        <p14:creationId xmlns:p14="http://schemas.microsoft.com/office/powerpoint/2010/main" val="36578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sp useBgFill="1">
        <p:nvSpPr>
          <p:cNvPr id="68" name="Rectangle 40">
            <a:extLst>
              <a:ext uri="{FF2B5EF4-FFF2-40B4-BE49-F238E27FC236}">
                <a16:creationId xmlns:a16="http://schemas.microsoft.com/office/drawing/2014/main" id="{4DEBCA28-FCE1-4937-B6DC-18654C77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ruta 22">
            <a:extLst>
              <a:ext uri="{FF2B5EF4-FFF2-40B4-BE49-F238E27FC236}">
                <a16:creationId xmlns:a16="http://schemas.microsoft.com/office/drawing/2014/main" id="{45F26CAE-3BCE-4677-A7DA-11E47F14B683}"/>
              </a:ext>
            </a:extLst>
          </p:cNvPr>
          <p:cNvSpPr txBox="1"/>
          <p:nvPr/>
        </p:nvSpPr>
        <p:spPr>
          <a:xfrm>
            <a:off x="7105562" y="753671"/>
            <a:ext cx="4708162" cy="557210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err="1">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rPr>
              <a:t>Bakgrund</a:t>
            </a:r>
            <a:endParaRPr kumimoji="0" lang="en-US" sz="5200" b="1" i="0" u="none" strike="noStrike" kern="1200" cap="none" spc="0" normalizeH="0" baseline="0" noProof="0">
              <a:ln>
                <a:noFill/>
              </a:ln>
              <a:solidFill>
                <a:prstClr val="black"/>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J</a:t>
            </a:r>
            <a:r>
              <a:rPr kumimoji="0" lang="sv-SE" sz="1200" b="0" i="0" u="none" strike="noStrike" kern="1200" cap="none" spc="0" normalizeH="0" baseline="0" noProof="0" err="1">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uni</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En gemensam färdplan och målbild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b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Juni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En primärvårdsreform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J</a:t>
            </a:r>
            <a:r>
              <a:rPr kumimoji="0" lang="sv-SE" sz="1200" b="0" i="0" u="none" strike="noStrike" kern="1200" cap="none" spc="0" normalizeH="0" baseline="0" noProof="0" err="1">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uni</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Vård i 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April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En reform för ett hållbart hälso- och sjukvårdssystem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J</a:t>
            </a:r>
            <a:r>
              <a:rPr kumimoji="0" lang="sv-SE" sz="1200" b="0" i="0" u="none" strike="noStrike" kern="1200" cap="none" spc="0" normalizeH="0" baseline="0" noProof="0" err="1">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anuari</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Rätt vård vid psykisk hälsa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Oktober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Börja med barnen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Finns bland annat att läsa på:</a:t>
            </a:r>
            <a:b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b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hlinkClick r:id="rId3"/>
              </a:rPr>
              <a:t>www.regionvarmland.se/naravard</a:t>
            </a:r>
            <a:endPar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pic>
        <p:nvPicPr>
          <p:cNvPr id="19" name="Platshållare för innehåll 5">
            <a:extLst>
              <a:ext uri="{FF2B5EF4-FFF2-40B4-BE49-F238E27FC236}">
                <a16:creationId xmlns:a16="http://schemas.microsoft.com/office/drawing/2014/main" id="{DE1B9F9F-C0BC-41D7-B0E0-EA76E5D0B6F0}"/>
              </a:ext>
            </a:extLst>
          </p:cNvPr>
          <p:cNvPicPr>
            <a:picLocks noChangeAspect="1"/>
          </p:cNvPicPr>
          <p:nvPr/>
        </p:nvPicPr>
        <p:blipFill>
          <a:blip r:embed="rId4"/>
          <a:stretch>
            <a:fillRect/>
          </a:stretch>
        </p:blipFill>
        <p:spPr>
          <a:xfrm>
            <a:off x="2669835" y="753671"/>
            <a:ext cx="1814773" cy="2601826"/>
          </a:xfrm>
          <a:prstGeom prst="rect">
            <a:avLst/>
          </a:prstGeom>
        </p:spPr>
      </p:pic>
      <p:pic>
        <p:nvPicPr>
          <p:cNvPr id="22" name="Bildobjekt 21">
            <a:extLst>
              <a:ext uri="{FF2B5EF4-FFF2-40B4-BE49-F238E27FC236}">
                <a16:creationId xmlns:a16="http://schemas.microsoft.com/office/drawing/2014/main" id="{753CE176-2C42-457B-8E17-A479CFD21D7C}"/>
              </a:ext>
            </a:extLst>
          </p:cNvPr>
          <p:cNvPicPr>
            <a:picLocks noChangeAspect="1"/>
          </p:cNvPicPr>
          <p:nvPr/>
        </p:nvPicPr>
        <p:blipFill>
          <a:blip r:embed="rId5"/>
          <a:stretch>
            <a:fillRect/>
          </a:stretch>
        </p:blipFill>
        <p:spPr>
          <a:xfrm>
            <a:off x="351360" y="3527260"/>
            <a:ext cx="1882381" cy="2601826"/>
          </a:xfrm>
          <a:prstGeom prst="rect">
            <a:avLst/>
          </a:prstGeom>
        </p:spPr>
      </p:pic>
      <p:pic>
        <p:nvPicPr>
          <p:cNvPr id="20" name="Platshållare för innehåll 5">
            <a:extLst>
              <a:ext uri="{FF2B5EF4-FFF2-40B4-BE49-F238E27FC236}">
                <a16:creationId xmlns:a16="http://schemas.microsoft.com/office/drawing/2014/main" id="{5679F469-0EB6-466F-A68C-1857476A93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929" y="722597"/>
            <a:ext cx="1736037" cy="2620434"/>
          </a:xfrm>
          <a:prstGeom prst="rect">
            <a:avLst/>
          </a:prstGeom>
        </p:spPr>
      </p:pic>
      <p:pic>
        <p:nvPicPr>
          <p:cNvPr id="2" name="Bildobjekt 1">
            <a:extLst>
              <a:ext uri="{FF2B5EF4-FFF2-40B4-BE49-F238E27FC236}">
                <a16:creationId xmlns:a16="http://schemas.microsoft.com/office/drawing/2014/main" id="{5EDF2E4D-6A41-451B-B884-71A1C5D93F0A}"/>
              </a:ext>
            </a:extLst>
          </p:cNvPr>
          <p:cNvPicPr>
            <a:picLocks noChangeAspect="1"/>
          </p:cNvPicPr>
          <p:nvPr/>
        </p:nvPicPr>
        <p:blipFill>
          <a:blip r:embed="rId7"/>
          <a:stretch>
            <a:fillRect/>
          </a:stretch>
        </p:blipFill>
        <p:spPr>
          <a:xfrm>
            <a:off x="4934614" y="3508652"/>
            <a:ext cx="1786659" cy="2620434"/>
          </a:xfrm>
          <a:prstGeom prst="rect">
            <a:avLst/>
          </a:prstGeom>
        </p:spPr>
      </p:pic>
      <p:pic>
        <p:nvPicPr>
          <p:cNvPr id="21" name="Bildobjekt 20">
            <a:extLst>
              <a:ext uri="{FF2B5EF4-FFF2-40B4-BE49-F238E27FC236}">
                <a16:creationId xmlns:a16="http://schemas.microsoft.com/office/drawing/2014/main" id="{4CCD2109-C7BC-47BD-A002-BF625079A6CA}"/>
              </a:ext>
            </a:extLst>
          </p:cNvPr>
          <p:cNvPicPr>
            <a:picLocks noChangeAspect="1"/>
          </p:cNvPicPr>
          <p:nvPr/>
        </p:nvPicPr>
        <p:blipFill>
          <a:blip r:embed="rId8"/>
          <a:stretch>
            <a:fillRect/>
          </a:stretch>
        </p:blipFill>
        <p:spPr>
          <a:xfrm>
            <a:off x="2697949" y="3508652"/>
            <a:ext cx="1786659" cy="2620434"/>
          </a:xfrm>
          <a:prstGeom prst="rect">
            <a:avLst/>
          </a:prstGeom>
        </p:spPr>
      </p:pic>
      <p:pic>
        <p:nvPicPr>
          <p:cNvPr id="3" name="Bildobjekt 2">
            <a:extLst>
              <a:ext uri="{FF2B5EF4-FFF2-40B4-BE49-F238E27FC236}">
                <a16:creationId xmlns:a16="http://schemas.microsoft.com/office/drawing/2014/main" id="{4797F973-FBB3-452F-9B8F-87B640D33064}"/>
              </a:ext>
            </a:extLst>
          </p:cNvPr>
          <p:cNvPicPr>
            <a:picLocks noChangeAspect="1"/>
          </p:cNvPicPr>
          <p:nvPr/>
        </p:nvPicPr>
        <p:blipFill>
          <a:blip r:embed="rId9"/>
          <a:stretch>
            <a:fillRect/>
          </a:stretch>
        </p:blipFill>
        <p:spPr>
          <a:xfrm>
            <a:off x="378276" y="728695"/>
            <a:ext cx="1736037" cy="2651779"/>
          </a:xfrm>
          <a:prstGeom prst="rect">
            <a:avLst/>
          </a:prstGeom>
        </p:spPr>
      </p:pic>
    </p:spTree>
    <p:extLst>
      <p:ext uri="{BB962C8B-B14F-4D97-AF65-F5344CB8AC3E}">
        <p14:creationId xmlns:p14="http://schemas.microsoft.com/office/powerpoint/2010/main" val="54709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F4221E-09A7-4F76-8618-44535C4EDBA3}"/>
              </a:ext>
            </a:extLst>
          </p:cNvPr>
          <p:cNvSpPr>
            <a:spLocks noGrp="1"/>
          </p:cNvSpPr>
          <p:nvPr>
            <p:ph type="title"/>
          </p:nvPr>
        </p:nvSpPr>
        <p:spPr>
          <a:xfrm>
            <a:off x="844550" y="1655726"/>
            <a:ext cx="10502900" cy="1143000"/>
          </a:xfrm>
        </p:spPr>
        <p:txBody>
          <a:bodyPr/>
          <a:lstStyle/>
          <a:p>
            <a:r>
              <a:rPr lang="sv-SE"/>
              <a:t>Film målbild</a:t>
            </a:r>
          </a:p>
        </p:txBody>
      </p:sp>
      <p:sp>
        <p:nvSpPr>
          <p:cNvPr id="3" name="Platshållare för text 2">
            <a:extLst>
              <a:ext uri="{FF2B5EF4-FFF2-40B4-BE49-F238E27FC236}">
                <a16:creationId xmlns:a16="http://schemas.microsoft.com/office/drawing/2014/main" id="{9EA2114F-4182-4D62-8B09-80F75E915D63}"/>
              </a:ext>
            </a:extLst>
          </p:cNvPr>
          <p:cNvSpPr>
            <a:spLocks noGrp="1"/>
          </p:cNvSpPr>
          <p:nvPr>
            <p:ph type="body" idx="1"/>
          </p:nvPr>
        </p:nvSpPr>
        <p:spPr/>
        <p:txBody>
          <a:bodyPr/>
          <a:lstStyle/>
          <a:p>
            <a:pPr marL="0" indent="0">
              <a:buNone/>
            </a:pPr>
            <a:endParaRPr lang="sv-SE"/>
          </a:p>
          <a:p>
            <a:endParaRPr lang="sv-SE"/>
          </a:p>
        </p:txBody>
      </p:sp>
      <p:pic>
        <p:nvPicPr>
          <p:cNvPr id="4" name="Onlinemedia 3" title="Värmland Nära vård-TextadVersion.mp4">
            <a:hlinkClick r:id="" action="ppaction://media"/>
            <a:extLst>
              <a:ext uri="{FF2B5EF4-FFF2-40B4-BE49-F238E27FC236}">
                <a16:creationId xmlns:a16="http://schemas.microsoft.com/office/drawing/2014/main" id="{6673BF28-D8FD-4870-9E6D-DC9A7DAE0882}"/>
              </a:ext>
            </a:extLst>
          </p:cNvPr>
          <p:cNvPicPr>
            <a:picLocks noRot="1" noChangeAspect="1"/>
          </p:cNvPicPr>
          <p:nvPr>
            <a:videoFile r:link="rId1"/>
          </p:nvPr>
        </p:nvPicPr>
        <p:blipFill>
          <a:blip r:embed="rId4"/>
          <a:stretch>
            <a:fillRect/>
          </a:stretch>
        </p:blipFill>
        <p:spPr>
          <a:xfrm>
            <a:off x="70574" y="0"/>
            <a:ext cx="12172951" cy="6858000"/>
          </a:xfrm>
          <a:prstGeom prst="rect">
            <a:avLst/>
          </a:prstGeom>
        </p:spPr>
      </p:pic>
    </p:spTree>
    <p:extLst>
      <p:ext uri="{BB962C8B-B14F-4D97-AF65-F5344CB8AC3E}">
        <p14:creationId xmlns:p14="http://schemas.microsoft.com/office/powerpoint/2010/main" val="678378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53614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Pil: vänster 1">
            <a:extLst>
              <a:ext uri="{FF2B5EF4-FFF2-40B4-BE49-F238E27FC236}">
                <a16:creationId xmlns:a16="http://schemas.microsoft.com/office/drawing/2014/main" id="{04A92683-788E-43B9-90F1-E8ACBBC99F10}"/>
              </a:ext>
            </a:extLst>
          </p:cNvPr>
          <p:cNvSpPr/>
          <p:nvPr/>
        </p:nvSpPr>
        <p:spPr>
          <a:xfrm>
            <a:off x="4363964" y="503161"/>
            <a:ext cx="3928534" cy="29040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prstClr val="white"/>
                </a:solidFill>
                <a:effectLst/>
                <a:uLnTx/>
                <a:uFillTx/>
                <a:latin typeface="Arial"/>
                <a:ea typeface="+mn-ea"/>
                <a:cs typeface="+mn-cs"/>
              </a:rPr>
              <a:t>6%</a:t>
            </a:r>
            <a:r>
              <a:rPr kumimoji="0" lang="sv-SE" sz="1800" b="0" i="0" u="none" strike="noStrike" kern="1200" cap="none" spc="0" normalizeH="0" baseline="0" noProof="0">
                <a:ln>
                  <a:noFill/>
                </a:ln>
                <a:solidFill>
                  <a:prstClr val="white"/>
                </a:solidFill>
                <a:effectLst/>
                <a:uLnTx/>
                <a:uFillTx/>
                <a:latin typeface="Arial"/>
                <a:ea typeface="+mn-ea"/>
                <a:cs typeface="+mn-cs"/>
              </a:rPr>
              <a:t> av alla </a:t>
            </a:r>
            <a:r>
              <a:rPr kumimoji="0" lang="sv-SE" sz="1800" b="0" i="0" u="none" strike="noStrike" kern="1200" cap="none" spc="0" normalizeH="0" baseline="0" noProof="0" err="1">
                <a:ln>
                  <a:noFill/>
                </a:ln>
                <a:solidFill>
                  <a:prstClr val="white"/>
                </a:solidFill>
                <a:effectLst/>
                <a:uLnTx/>
                <a:uFillTx/>
                <a:latin typeface="Arial"/>
                <a:ea typeface="+mn-ea"/>
                <a:cs typeface="+mn-cs"/>
              </a:rPr>
              <a:t>yrkesföra</a:t>
            </a:r>
            <a:r>
              <a:rPr kumimoji="0" lang="sv-SE" sz="1800" b="0" i="0" u="none" strike="noStrike" kern="1200" cap="none" spc="0" normalizeH="0" baseline="0" noProof="0">
                <a:ln>
                  <a:noFill/>
                </a:ln>
                <a:solidFill>
                  <a:prstClr val="white"/>
                </a:solidFill>
                <a:effectLst/>
                <a:uLnTx/>
                <a:uFillTx/>
                <a:latin typeface="Arial"/>
                <a:ea typeface="+mn-ea"/>
                <a:cs typeface="+mn-cs"/>
              </a:rPr>
              <a:t> är anställda inom Regionerna idag</a:t>
            </a:r>
          </a:p>
        </p:txBody>
      </p:sp>
    </p:spTree>
    <p:extLst>
      <p:ext uri="{BB962C8B-B14F-4D97-AF65-F5344CB8AC3E}">
        <p14:creationId xmlns:p14="http://schemas.microsoft.com/office/powerpoint/2010/main" val="408216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Pil: vänster 1">
            <a:extLst>
              <a:ext uri="{FF2B5EF4-FFF2-40B4-BE49-F238E27FC236}">
                <a16:creationId xmlns:a16="http://schemas.microsoft.com/office/drawing/2014/main" id="{04A92683-788E-43B9-90F1-E8ACBBC99F10}"/>
              </a:ext>
            </a:extLst>
          </p:cNvPr>
          <p:cNvSpPr/>
          <p:nvPr/>
        </p:nvSpPr>
        <p:spPr>
          <a:xfrm>
            <a:off x="4368799" y="503162"/>
            <a:ext cx="3904344" cy="29040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prstClr val="white"/>
                </a:solidFill>
                <a:effectLst/>
                <a:uLnTx/>
                <a:uFillTx/>
                <a:latin typeface="Arial"/>
                <a:ea typeface="+mn-ea"/>
                <a:cs typeface="+mn-cs"/>
              </a:rPr>
              <a:t>38%</a:t>
            </a:r>
            <a:r>
              <a:rPr kumimoji="0" lang="sv-SE" sz="1800" b="0" i="0" u="none" strike="noStrike" kern="1200" cap="none" spc="0" normalizeH="0" baseline="0" noProof="0">
                <a:ln>
                  <a:noFill/>
                </a:ln>
                <a:solidFill>
                  <a:prstClr val="white"/>
                </a:solidFill>
                <a:effectLst/>
                <a:uLnTx/>
                <a:uFillTx/>
                <a:latin typeface="Arial"/>
                <a:ea typeface="+mn-ea"/>
                <a:cs typeface="+mn-cs"/>
              </a:rPr>
              <a:t> av de som blir </a:t>
            </a:r>
            <a:r>
              <a:rPr kumimoji="0" lang="sv-SE" sz="1800" b="0" i="0" u="none" strike="noStrike" kern="1200" cap="none" spc="0" normalizeH="0" baseline="0" noProof="0" err="1">
                <a:ln>
                  <a:noFill/>
                </a:ln>
                <a:solidFill>
                  <a:prstClr val="white"/>
                </a:solidFill>
                <a:effectLst/>
                <a:uLnTx/>
                <a:uFillTx/>
                <a:latin typeface="Arial"/>
                <a:ea typeface="+mn-ea"/>
                <a:cs typeface="+mn-cs"/>
              </a:rPr>
              <a:t>yrkesföra</a:t>
            </a:r>
            <a:r>
              <a:rPr kumimoji="0" lang="sv-SE" sz="1800" b="0" i="0" u="none" strike="noStrike" kern="1200" cap="none" spc="0" normalizeH="0" baseline="0" noProof="0">
                <a:ln>
                  <a:noFill/>
                </a:ln>
                <a:solidFill>
                  <a:prstClr val="white"/>
                </a:solidFill>
                <a:effectLst/>
                <a:uLnTx/>
                <a:uFillTx/>
                <a:latin typeface="Arial"/>
                <a:ea typeface="+mn-ea"/>
                <a:cs typeface="+mn-cs"/>
              </a:rPr>
              <a:t> framöver skulle Regionen behöva anställa</a:t>
            </a:r>
          </a:p>
        </p:txBody>
      </p:sp>
    </p:spTree>
    <p:extLst>
      <p:ext uri="{BB962C8B-B14F-4D97-AF65-F5344CB8AC3E}">
        <p14:creationId xmlns:p14="http://schemas.microsoft.com/office/powerpoint/2010/main" val="98200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Pil: vänster 1">
            <a:extLst>
              <a:ext uri="{FF2B5EF4-FFF2-40B4-BE49-F238E27FC236}">
                <a16:creationId xmlns:a16="http://schemas.microsoft.com/office/drawing/2014/main" id="{04A92683-788E-43B9-90F1-E8ACBBC99F10}"/>
              </a:ext>
            </a:extLst>
          </p:cNvPr>
          <p:cNvSpPr/>
          <p:nvPr/>
        </p:nvSpPr>
        <p:spPr>
          <a:xfrm>
            <a:off x="4354292" y="204404"/>
            <a:ext cx="4131734" cy="34205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prstClr val="white"/>
                </a:solidFill>
                <a:effectLst/>
                <a:uLnTx/>
                <a:uFillTx/>
                <a:latin typeface="Arial"/>
                <a:ea typeface="+mn-ea"/>
                <a:cs typeface="+mn-cs"/>
              </a:rPr>
              <a:t>65% </a:t>
            </a:r>
            <a:r>
              <a:rPr kumimoji="0" lang="sv-SE" sz="1800" b="0" i="0" u="none" strike="noStrike" kern="1200" cap="none" spc="0" normalizeH="0" baseline="0" noProof="0">
                <a:ln>
                  <a:noFill/>
                </a:ln>
                <a:solidFill>
                  <a:prstClr val="white"/>
                </a:solidFill>
                <a:effectLst/>
                <a:uLnTx/>
                <a:uFillTx/>
                <a:latin typeface="Arial"/>
                <a:ea typeface="+mn-ea"/>
                <a:cs typeface="+mn-cs"/>
              </a:rPr>
              <a:t>av de som blir </a:t>
            </a:r>
            <a:r>
              <a:rPr kumimoji="0" lang="sv-SE" sz="1800" b="0" i="0" u="none" strike="noStrike" kern="1200" cap="none" spc="0" normalizeH="0" baseline="0" noProof="0" err="1">
                <a:ln>
                  <a:noFill/>
                </a:ln>
                <a:solidFill>
                  <a:prstClr val="white"/>
                </a:solidFill>
                <a:effectLst/>
                <a:uLnTx/>
                <a:uFillTx/>
                <a:latin typeface="Arial"/>
                <a:ea typeface="+mn-ea"/>
                <a:cs typeface="+mn-cs"/>
              </a:rPr>
              <a:t>yrkesföra</a:t>
            </a:r>
            <a:r>
              <a:rPr kumimoji="0" lang="sv-SE" sz="1800" b="0" i="0" u="none" strike="noStrike" kern="1200" cap="none" spc="0" normalizeH="0" baseline="0" noProof="0">
                <a:ln>
                  <a:noFill/>
                </a:ln>
                <a:solidFill>
                  <a:prstClr val="white"/>
                </a:solidFill>
                <a:effectLst/>
                <a:uLnTx/>
                <a:uFillTx/>
                <a:latin typeface="Arial"/>
                <a:ea typeface="+mn-ea"/>
                <a:cs typeface="+mn-cs"/>
              </a:rPr>
              <a:t> för både Regionerna </a:t>
            </a:r>
            <a:r>
              <a:rPr kumimoji="0" lang="sv-SE" sz="1800" b="1" i="0" u="none" strike="noStrike" kern="1200" cap="none" spc="0" normalizeH="0" baseline="0" noProof="0">
                <a:ln>
                  <a:noFill/>
                </a:ln>
                <a:solidFill>
                  <a:prstClr val="white"/>
                </a:solidFill>
                <a:effectLst/>
                <a:uLnTx/>
                <a:uFillTx/>
                <a:latin typeface="Arial"/>
                <a:ea typeface="+mn-ea"/>
                <a:cs typeface="+mn-cs"/>
              </a:rPr>
              <a:t>och</a:t>
            </a:r>
            <a:r>
              <a:rPr kumimoji="0" lang="sv-SE" sz="1800" b="0" i="0" u="none" strike="noStrike" kern="1200" cap="none" spc="0" normalizeH="0" baseline="0" noProof="0">
                <a:ln>
                  <a:noFill/>
                </a:ln>
                <a:solidFill>
                  <a:prstClr val="white"/>
                </a:solidFill>
                <a:effectLst/>
                <a:uLnTx/>
                <a:uFillTx/>
                <a:latin typeface="Arial"/>
                <a:ea typeface="+mn-ea"/>
                <a:cs typeface="+mn-cs"/>
              </a:rPr>
              <a:t> kommunal omsorg</a:t>
            </a:r>
          </a:p>
        </p:txBody>
      </p:sp>
    </p:spTree>
    <p:extLst>
      <p:ext uri="{BB962C8B-B14F-4D97-AF65-F5344CB8AC3E}">
        <p14:creationId xmlns:p14="http://schemas.microsoft.com/office/powerpoint/2010/main" val="73736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413204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6CE"/>
        </a:solidFill>
        <a:effectLst/>
      </p:bgPr>
    </p:bg>
    <p:spTree>
      <p:nvGrpSpPr>
        <p:cNvPr id="1" name=""/>
        <p:cNvGrpSpPr/>
        <p:nvPr/>
      </p:nvGrpSpPr>
      <p:grpSpPr>
        <a:xfrm>
          <a:off x="0" y="0"/>
          <a:ext cx="0" cy="0"/>
          <a:chOff x="0" y="0"/>
          <a:chExt cx="0" cy="0"/>
        </a:xfrm>
      </p:grpSpPr>
      <p:pic>
        <p:nvPicPr>
          <p:cNvPr id="2" name="Bildobjekt 1"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99" y="0"/>
            <a:ext cx="12267717" cy="6985591"/>
          </a:xfrm>
          <a:prstGeom prst="rect">
            <a:avLst/>
          </a:prstGeom>
        </p:spPr>
      </p:pic>
    </p:spTree>
    <p:extLst>
      <p:ext uri="{BB962C8B-B14F-4D97-AF65-F5344CB8AC3E}">
        <p14:creationId xmlns:p14="http://schemas.microsoft.com/office/powerpoint/2010/main" val="277668699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Jul">
  <a:themeElements>
    <a:clrScheme name="Custom 62">
      <a:dk1>
        <a:sysClr val="windowText" lastClr="000000"/>
      </a:dk1>
      <a:lt1>
        <a:sysClr val="window" lastClr="FFFFFF"/>
      </a:lt1>
      <a:dk2>
        <a:srgbClr val="44546A"/>
      </a:dk2>
      <a:lt2>
        <a:srgbClr val="E2E2E2"/>
      </a:lt2>
      <a:accent1>
        <a:srgbClr val="B3A279"/>
      </a:accent1>
      <a:accent2>
        <a:srgbClr val="35502A"/>
      </a:accent2>
      <a:accent3>
        <a:srgbClr val="7A9970"/>
      </a:accent3>
      <a:accent4>
        <a:srgbClr val="A38F5C"/>
      </a:accent4>
      <a:accent5>
        <a:srgbClr val="BC2029"/>
      </a:accent5>
      <a:accent6>
        <a:srgbClr val="F16733"/>
      </a:accent6>
      <a:hlink>
        <a:srgbClr val="0563C1"/>
      </a:hlink>
      <a:folHlink>
        <a:srgbClr val="954F72"/>
      </a:folHlink>
    </a:clrScheme>
    <a:fontScheme name="Custom 27">
      <a:majorFont>
        <a:latin typeface="Rockwell"/>
        <a:ea typeface=""/>
        <a:cs typeface=""/>
      </a:majorFont>
      <a:minorFont>
        <a:latin typeface="Rockwel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217_TF00354403_Win32" id="{448EE05F-A166-4941-896C-53DF9905853E}" vid="{4475D576-1432-4B94-BBA5-807DA688A4A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5.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6.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Hammaro">
      <a:dk1>
        <a:sysClr val="windowText" lastClr="000000"/>
      </a:dk1>
      <a:lt1>
        <a:sysClr val="window" lastClr="FFFFFF"/>
      </a:lt1>
      <a:dk2>
        <a:srgbClr val="777774"/>
      </a:dk2>
      <a:lt2>
        <a:srgbClr val="E3E2DD"/>
      </a:lt2>
      <a:accent1>
        <a:srgbClr val="007CC1"/>
      </a:accent1>
      <a:accent2>
        <a:srgbClr val="BCDCF5"/>
      </a:accent2>
      <a:accent3>
        <a:srgbClr val="008F60"/>
      </a:accent3>
      <a:accent4>
        <a:srgbClr val="CCE4CE"/>
      </a:accent4>
      <a:accent5>
        <a:srgbClr val="96778C"/>
      </a:accent5>
      <a:accent6>
        <a:srgbClr val="EBDEEB"/>
      </a:accent6>
      <a:hlink>
        <a:srgbClr val="007CC1"/>
      </a:hlink>
      <a:folHlink>
        <a:srgbClr val="96778C"/>
      </a:folHlink>
    </a:clrScheme>
    <a:fontScheme name="Hammar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ammaro_ppt-mall_blue.potx" id="{FD577682-60FE-49B4-9625-130C682F3D8F}" vid="{560E4231-CAD8-4506-AEE5-BEC00F948D05}"/>
    </a:ext>
  </a:extLst>
</a:theme>
</file>

<file path=ppt/theme/theme8.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1_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d7e934-a601-4360-9d76-dca784c83fb4">
      <Terms xmlns="http://schemas.microsoft.com/office/infopath/2007/PartnerControls"/>
    </lcf76f155ced4ddcb4097134ff3c332f>
    <TaxCatchAll xmlns="9d50560d-5e73-48dd-9c50-7cf6d459be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443ACE56646041B857524E4C8529CE" ma:contentTypeVersion="16" ma:contentTypeDescription="Create a new document." ma:contentTypeScope="" ma:versionID="a8f702e973f1c0b7a59c44990bf2b07d">
  <xsd:schema xmlns:xsd="http://www.w3.org/2001/XMLSchema" xmlns:xs="http://www.w3.org/2001/XMLSchema" xmlns:p="http://schemas.microsoft.com/office/2006/metadata/properties" xmlns:ns2="fdd7e934-a601-4360-9d76-dca784c83fb4" xmlns:ns3="9d50560d-5e73-48dd-9c50-7cf6d459be34" targetNamespace="http://schemas.microsoft.com/office/2006/metadata/properties" ma:root="true" ma:fieldsID="3febf6e9e9d594cb9be5ec1c0ed1c33c" ns2:_="" ns3:_="">
    <xsd:import namespace="fdd7e934-a601-4360-9d76-dca784c83fb4"/>
    <xsd:import namespace="9d50560d-5e73-48dd-9c50-7cf6d459b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7e934-a601-4360-9d76-dca784c83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0560d-5e73-48dd-9c50-7cf6d459be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7103eca-c7bd-4df5-bc1c-36535ce1df03}" ma:internalName="TaxCatchAll" ma:showField="CatchAllData" ma:web="9d50560d-5e73-48dd-9c50-7cf6d459b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875C3-E615-44DD-9957-E21034BD4A63}">
  <ds:schemaRefs>
    <ds:schemaRef ds:uri="http://schemas.microsoft.com/sharepoint/v3/contenttype/forms"/>
  </ds:schemaRefs>
</ds:datastoreItem>
</file>

<file path=customXml/itemProps2.xml><?xml version="1.0" encoding="utf-8"?>
<ds:datastoreItem xmlns:ds="http://schemas.openxmlformats.org/officeDocument/2006/customXml" ds:itemID="{0613E52A-A9B7-4D0D-B395-0308BDA64358}">
  <ds:schemaRefs>
    <ds:schemaRef ds:uri="9d50560d-5e73-48dd-9c50-7cf6d459be34"/>
    <ds:schemaRef ds:uri="fdd7e934-a601-4360-9d76-dca784c83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CC5C9C-5815-4527-8860-3151E07622FE}">
  <ds:schemaRefs>
    <ds:schemaRef ds:uri="9d50560d-5e73-48dd-9c50-7cf6d459be34"/>
    <ds:schemaRef ds:uri="fdd7e934-a601-4360-9d76-dca784c83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514</Words>
  <Application>Microsoft Office PowerPoint</Application>
  <PresentationFormat>Bredbild</PresentationFormat>
  <Paragraphs>112</Paragraphs>
  <Slides>16</Slides>
  <Notes>16</Notes>
  <HiddenSlides>0</HiddenSlides>
  <MMClips>1</MMClips>
  <ScaleCrop>false</ScaleCrop>
  <HeadingPairs>
    <vt:vector size="6" baseType="variant">
      <vt:variant>
        <vt:lpstr>Använt teckensnitt</vt:lpstr>
      </vt:variant>
      <vt:variant>
        <vt:i4>15</vt:i4>
      </vt:variant>
      <vt:variant>
        <vt:lpstr>Tema</vt:lpstr>
      </vt:variant>
      <vt:variant>
        <vt:i4>9</vt:i4>
      </vt:variant>
      <vt:variant>
        <vt:lpstr>Bildrubriker</vt:lpstr>
      </vt:variant>
      <vt:variant>
        <vt:i4>16</vt:i4>
      </vt:variant>
    </vt:vector>
  </HeadingPairs>
  <TitlesOfParts>
    <vt:vector size="40" baseType="lpstr">
      <vt:lpstr>Arial</vt:lpstr>
      <vt:lpstr>Bookman Old Style</vt:lpstr>
      <vt:lpstr>Calibri</vt:lpstr>
      <vt:lpstr>Calibri Light</vt:lpstr>
      <vt:lpstr>Century Gothic</vt:lpstr>
      <vt:lpstr>Courier New</vt:lpstr>
      <vt:lpstr>Helvetica Neue</vt:lpstr>
      <vt:lpstr>Helvetica Neue Light</vt:lpstr>
      <vt:lpstr>Helvetica Neue Medium</vt:lpstr>
      <vt:lpstr>Noto Sans</vt:lpstr>
      <vt:lpstr>Noto Serif</vt:lpstr>
      <vt:lpstr>open sans</vt:lpstr>
      <vt:lpstr>Rockwell</vt:lpstr>
      <vt:lpstr>Symbol</vt:lpstr>
      <vt:lpstr>Times Roman</vt:lpstr>
      <vt:lpstr>Jul</vt:lpstr>
      <vt:lpstr>1_Office-tema</vt:lpstr>
      <vt:lpstr>Region Varmland</vt:lpstr>
      <vt:lpstr>Damask</vt:lpstr>
      <vt:lpstr>SKL PPT Vit</vt:lpstr>
      <vt:lpstr>3_Office-tema</vt:lpstr>
      <vt:lpstr>blank</vt:lpstr>
      <vt:lpstr>1_White</vt:lpstr>
      <vt:lpstr>1_SKL PPT Vit</vt:lpstr>
      <vt:lpstr>PowerPoint-presentation</vt:lpstr>
      <vt:lpstr>PowerPoint-presentation</vt:lpstr>
      <vt:lpstr>Film målbild</vt:lpstr>
      <vt:lpstr>PowerPoint-presentation</vt:lpstr>
      <vt:lpstr>PowerPoint-presentation</vt:lpstr>
      <vt:lpstr>PowerPoint-presentation</vt:lpstr>
      <vt:lpstr>PowerPoint-presentation</vt:lpstr>
      <vt:lpstr>PowerPoint-presentation</vt:lpstr>
      <vt:lpstr>PowerPoint-presentation</vt:lpstr>
      <vt:lpstr>Primärvården som nav</vt:lpstr>
      <vt:lpstr>PowerPoint-presentation</vt:lpstr>
      <vt:lpstr>PowerPoint-presentation</vt:lpstr>
      <vt:lpstr>NÄRA VÅRD &amp; målbilden </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Linnea Grankvist</dc:creator>
  <cp:lastModifiedBy>Åsa Hedeberg</cp:lastModifiedBy>
  <cp:revision>13</cp:revision>
  <dcterms:created xsi:type="dcterms:W3CDTF">2021-12-22T08:11:45Z</dcterms:created>
  <dcterms:modified xsi:type="dcterms:W3CDTF">2022-06-08T05:35:37Z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0x010100C3443ACE56646041B857524E4C8529CE</vt:lpwstr>
  </property>
  <property fmtid="{D5CDD505-2E9C-101B-9397-08002B2CF9AE}" pid="3" name="MediaServiceImageTags">
    <vt:lpwstr/>
  </property>
</Properties>
</file>