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2" r:id="rId5"/>
    <p:sldMasterId id="2147483684" r:id="rId6"/>
  </p:sldMasterIdLst>
  <p:notesMasterIdLst>
    <p:notesMasterId r:id="rId33"/>
  </p:notesMasterIdLst>
  <p:sldIdLst>
    <p:sldId id="256" r:id="rId7"/>
    <p:sldId id="257" r:id="rId8"/>
    <p:sldId id="258" r:id="rId9"/>
    <p:sldId id="259" r:id="rId10"/>
    <p:sldId id="260" r:id="rId11"/>
    <p:sldId id="261" r:id="rId12"/>
    <p:sldId id="262" r:id="rId13"/>
    <p:sldId id="263" r:id="rId14"/>
    <p:sldId id="270" r:id="rId15"/>
    <p:sldId id="271" r:id="rId16"/>
    <p:sldId id="272" r:id="rId17"/>
    <p:sldId id="277" r:id="rId18"/>
    <p:sldId id="278" r:id="rId19"/>
    <p:sldId id="279" r:id="rId20"/>
    <p:sldId id="281" r:id="rId21"/>
    <p:sldId id="264" r:id="rId22"/>
    <p:sldId id="265" r:id="rId23"/>
    <p:sldId id="266" r:id="rId24"/>
    <p:sldId id="267" r:id="rId25"/>
    <p:sldId id="273" r:id="rId26"/>
    <p:sldId id="274" r:id="rId27"/>
    <p:sldId id="275" r:id="rId28"/>
    <p:sldId id="276" r:id="rId29"/>
    <p:sldId id="280" r:id="rId30"/>
    <p:sldId id="269" r:id="rId31"/>
    <p:sldId id="268" r:id="rId3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164" userDrawn="1">
          <p15:clr>
            <a:srgbClr val="A4A3A4"/>
          </p15:clr>
        </p15:guide>
        <p15:guide id="2" orient="horz" pos="845" userDrawn="1">
          <p15:clr>
            <a:srgbClr val="A4A3A4"/>
          </p15:clr>
        </p15:guide>
        <p15:guide id="3" orient="horz" pos="1230" userDrawn="1">
          <p15:clr>
            <a:srgbClr val="A4A3A4"/>
          </p15:clr>
        </p15:guide>
        <p15:guide id="4" pos="39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82221"/>
  </p:normalViewPr>
  <p:slideViewPr>
    <p:cSldViewPr snapToGrid="0" showGuides="1">
      <p:cViewPr varScale="1">
        <p:scale>
          <a:sx n="114" d="100"/>
          <a:sy n="114" d="100"/>
        </p:scale>
        <p:origin x="300" y="102"/>
      </p:cViewPr>
      <p:guideLst>
        <p:guide pos="1164"/>
        <p:guide orient="horz" pos="845"/>
        <p:guide orient="horz" pos="1230"/>
        <p:guide pos="399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FD073A-3B4C-A64F-8DA4-260E2CD1D46E}" type="datetimeFigureOut">
              <a:rPr lang="sv-SE" smtClean="0"/>
              <a:t>2024-06-26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AADAE-3297-4141-903B-B76AB28CB93D}" type="slidenum">
              <a:rPr lang="sv-SE" smtClean="0"/>
              <a:t>‹#›</a:t>
            </a:fld>
            <a:endParaRPr lang="sv-SE"/>
          </a:p>
        </p:txBody>
      </p:sp>
    </p:spTree>
    <p:extLst>
      <p:ext uri="{BB962C8B-B14F-4D97-AF65-F5344CB8AC3E}">
        <p14:creationId xmlns:p14="http://schemas.microsoft.com/office/powerpoint/2010/main" val="3075553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
    <p:bg>
      <p:bgPr>
        <a:solidFill>
          <a:schemeClr val="accent4"/>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C858E219-4E6D-4932-AA5D-6A3481107E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4121077" cy="3428998"/>
          </a:xfrm>
          <a:prstGeom prst="rect">
            <a:avLst/>
          </a:prstGeom>
        </p:spPr>
      </p:pic>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3628"/>
            <a:ext cx="5599074" cy="1311128"/>
          </a:xfrm>
        </p:spPr>
        <p:txBody>
          <a:bodyPr anchor="b">
            <a:noAutofit/>
          </a:bodyPr>
          <a:lstStyle>
            <a:lvl1pPr algn="l">
              <a:lnSpc>
                <a:spcPct val="100000"/>
              </a:lnSpc>
              <a:defRPr sz="4400" b="1">
                <a:solidFill>
                  <a:schemeClr val="tx1"/>
                </a:solidFill>
              </a:defRPr>
            </a:lvl1pPr>
          </a:lstStyle>
          <a:p>
            <a:r>
              <a:rPr lang="sv-SE" dirty="0"/>
              <a:t>Rubrik på en eller </a:t>
            </a:r>
            <a:br>
              <a:rPr lang="sv-SE" dirty="0"/>
            </a:br>
            <a:r>
              <a:rPr lang="sv-SE" dirty="0"/>
              <a:t>två rader</a:t>
            </a:r>
          </a:p>
        </p:txBody>
      </p:sp>
      <p:sp>
        <p:nvSpPr>
          <p:cNvPr id="3" name="Underrubrik 2">
            <a:extLst>
              <a:ext uri="{FF2B5EF4-FFF2-40B4-BE49-F238E27FC236}">
                <a16:creationId xmlns:a16="http://schemas.microsoft.com/office/drawing/2014/main" id="{47CDCF15-ABC8-4682-83AF-D8634F151B68}"/>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Underrubrik/Namn, Datum</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tx1"/>
                </a:solidFill>
              </a:defRPr>
            </a:lvl1pPr>
          </a:lstStyle>
          <a:p>
            <a:fld id="{6661A35B-5759-402D-A031-2298209AB0E2}" type="datetimeFigureOut">
              <a:rPr lang="sv-SE" smtClean="0"/>
              <a:pPr/>
              <a:t>2024-06-26</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tx1"/>
                </a:solidFill>
              </a:defRPr>
            </a:lvl1pPr>
          </a:lstStyle>
          <a:p>
            <a:fld id="{CC95FCE1-8E5F-4560-B29E-7FB78EB7A839}" type="slidenum">
              <a:rPr lang="sv-SE" smtClean="0"/>
              <a:pPr/>
              <a:t>‹#›</a:t>
            </a:fld>
            <a:endParaRPr lang="sv-SE"/>
          </a:p>
        </p:txBody>
      </p:sp>
    </p:spTree>
    <p:extLst>
      <p:ext uri="{BB962C8B-B14F-4D97-AF65-F5344CB8AC3E}">
        <p14:creationId xmlns:p14="http://schemas.microsoft.com/office/powerpoint/2010/main" val="394441130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vslu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302B766-1A21-4681-B97B-01C97262C002}"/>
              </a:ext>
            </a:extLst>
          </p:cNvPr>
          <p:cNvSpPr/>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6">
            <a:extLst>
              <a:ext uri="{FF2B5EF4-FFF2-40B4-BE49-F238E27FC236}">
                <a16:creationId xmlns:a16="http://schemas.microsoft.com/office/drawing/2014/main" id="{4FF545A7-2BB2-9F87-8EBC-DEE0FB5857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257228" y="2562355"/>
            <a:ext cx="5677545" cy="1733290"/>
          </a:xfrm>
          <a:prstGeom prst="rect">
            <a:avLst/>
          </a:prstGeom>
        </p:spPr>
      </p:pic>
    </p:spTree>
    <p:extLst>
      <p:ext uri="{BB962C8B-B14F-4D97-AF65-F5344CB8AC3E}">
        <p14:creationId xmlns:p14="http://schemas.microsoft.com/office/powerpoint/2010/main" val="50365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tart">
    <p:bg>
      <p:bgPr>
        <a:solidFill>
          <a:schemeClr val="accent4"/>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C858E219-4E6D-4932-AA5D-6A3481107E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4121077" cy="3428998"/>
          </a:xfrm>
          <a:prstGeom prst="rect">
            <a:avLst/>
          </a:prstGeom>
        </p:spPr>
      </p:pic>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3628"/>
            <a:ext cx="5599074" cy="1311128"/>
          </a:xfrm>
        </p:spPr>
        <p:txBody>
          <a:bodyPr anchor="b">
            <a:noAutofit/>
          </a:bodyPr>
          <a:lstStyle>
            <a:lvl1pPr algn="l">
              <a:lnSpc>
                <a:spcPct val="100000"/>
              </a:lnSpc>
              <a:defRPr sz="4400" b="1">
                <a:solidFill>
                  <a:schemeClr val="tx1"/>
                </a:solidFill>
              </a:defRPr>
            </a:lvl1pPr>
          </a:lstStyle>
          <a:p>
            <a:r>
              <a:rPr lang="sv-SE" dirty="0"/>
              <a:t>Rubrik på en eller </a:t>
            </a:r>
            <a:br>
              <a:rPr lang="sv-SE" dirty="0"/>
            </a:br>
            <a:r>
              <a:rPr lang="sv-SE" dirty="0"/>
              <a:t>två rader</a:t>
            </a:r>
          </a:p>
        </p:txBody>
      </p:sp>
      <p:sp>
        <p:nvSpPr>
          <p:cNvPr id="3" name="Underrubrik 2">
            <a:extLst>
              <a:ext uri="{FF2B5EF4-FFF2-40B4-BE49-F238E27FC236}">
                <a16:creationId xmlns:a16="http://schemas.microsoft.com/office/drawing/2014/main" id="{47CDCF15-ABC8-4682-83AF-D8634F151B68}"/>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Underrubrik/Namn, Datum</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tx1"/>
                </a:solidFill>
              </a:defRPr>
            </a:lvl1pPr>
          </a:lstStyle>
          <a:p>
            <a:fld id="{6661A35B-5759-402D-A031-2298209AB0E2}" type="datetimeFigureOut">
              <a:rPr lang="sv-SE" smtClean="0"/>
              <a:pPr/>
              <a:t>2024-06-26</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tx1"/>
                </a:solidFill>
              </a:defRPr>
            </a:lvl1pPr>
          </a:lstStyle>
          <a:p>
            <a:fld id="{CC95FCE1-8E5F-4560-B29E-7FB78EB7A839}" type="slidenum">
              <a:rPr lang="sv-SE" smtClean="0"/>
              <a:pPr/>
              <a:t>‹#›</a:t>
            </a:fld>
            <a:endParaRPr lang="sv-SE"/>
          </a:p>
        </p:txBody>
      </p:sp>
    </p:spTree>
    <p:extLst>
      <p:ext uri="{BB962C8B-B14F-4D97-AF65-F5344CB8AC3E}">
        <p14:creationId xmlns:p14="http://schemas.microsoft.com/office/powerpoint/2010/main" val="53866817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ubrik">
    <p:bg>
      <p:bgPr>
        <a:solidFill>
          <a:schemeClr val="tx1">
            <a:alpha val="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216000" y="2433976"/>
            <a:ext cx="5760000" cy="1311128"/>
          </a:xfrm>
        </p:spPr>
        <p:txBody>
          <a:bodyPr anchor="ctr" anchorCtr="0">
            <a:noAutofit/>
          </a:bodyPr>
          <a:lstStyle>
            <a:lvl1pPr algn="l">
              <a:lnSpc>
                <a:spcPct val="100000"/>
              </a:lnSpc>
              <a:defRPr sz="4400" b="1">
                <a:solidFill>
                  <a:schemeClr val="tx1"/>
                </a:solidFill>
              </a:defRPr>
            </a:lvl1pPr>
          </a:lstStyle>
          <a:p>
            <a:r>
              <a:rPr lang="sv-SE" dirty="0"/>
              <a:t>Rubrik på en eller </a:t>
            </a:r>
            <a:br>
              <a:rPr lang="sv-SE" dirty="0"/>
            </a:br>
            <a:r>
              <a:rPr lang="sv-SE" dirty="0"/>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2024-06-26</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4268152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2496809" y="972000"/>
            <a:ext cx="7200000" cy="1325563"/>
          </a:xfrm>
        </p:spPr>
        <p:txBody>
          <a:bodyPr anchor="b" anchorCtr="0">
            <a:noAutofit/>
          </a:bodyPr>
          <a:lstStyle>
            <a:lvl1pPr>
              <a:defRPr sz="3600"/>
            </a:lvl1pPr>
          </a:lstStyle>
          <a:p>
            <a:r>
              <a:rPr lang="sv-SE" dirty="0"/>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p:txBody>
          <a:bodyPr/>
          <a:lstStyle/>
          <a:p>
            <a:fld id="{6661A35B-5759-402D-A031-2298209AB0E2}" type="datetimeFigureOut">
              <a:rPr lang="sv-SE" smtClean="0"/>
              <a:t>2024-06-26</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2496809" y="2482850"/>
            <a:ext cx="7200000" cy="3240000"/>
          </a:xfrm>
        </p:spPr>
        <p:txBody>
          <a:bodyPr>
            <a:no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84710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En 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1773496" y="972000"/>
            <a:ext cx="8640000" cy="1325563"/>
          </a:xfrm>
        </p:spPr>
        <p:txBody>
          <a:bodyPr anchor="b" anchorCtr="0">
            <a:noAutofit/>
          </a:bodyPr>
          <a:lstStyle>
            <a:lvl1pPr>
              <a:defRPr sz="3600"/>
            </a:lvl1pPr>
          </a:lstStyle>
          <a:p>
            <a:r>
              <a:rPr lang="sv-SE" dirty="0"/>
              <a:t>Rubrik på en rad</a:t>
            </a:r>
          </a:p>
        </p:txBody>
      </p:sp>
      <p:sp>
        <p:nvSpPr>
          <p:cNvPr id="3" name="Platshållare för innehåll 2">
            <a:extLst>
              <a:ext uri="{FF2B5EF4-FFF2-40B4-BE49-F238E27FC236}">
                <a16:creationId xmlns:a16="http://schemas.microsoft.com/office/drawing/2014/main" id="{A392B27C-79B3-42A9-ADBC-D4CB29DF52F9}"/>
              </a:ext>
            </a:extLst>
          </p:cNvPr>
          <p:cNvSpPr>
            <a:spLocks noGrp="1"/>
          </p:cNvSpPr>
          <p:nvPr>
            <p:ph sz="half" idx="1" hasCustomPrompt="1"/>
          </p:nvPr>
        </p:nvSpPr>
        <p:spPr>
          <a:xfrm>
            <a:off x="17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62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p>
            <a:fld id="{6661A35B-5759-402D-A031-2298209AB0E2}" type="datetimeFigureOut">
              <a:rPr lang="sv-SE" smtClean="0"/>
              <a:t>2024-06-26</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640086D-4C59-4640-B415-83D1F560F69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9" name="Rektangel 8">
            <a:extLst>
              <a:ext uri="{FF2B5EF4-FFF2-40B4-BE49-F238E27FC236}">
                <a16:creationId xmlns:a16="http://schemas.microsoft.com/office/drawing/2014/main" id="{5C430EC2-426A-4AEF-9877-11E250564623}"/>
              </a:ext>
            </a:extLst>
          </p:cNvPr>
          <p:cNvSpPr/>
          <p:nvPr/>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86271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n rubrik och två underrubrike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2DF18E-7E8D-4A71-890C-3CFB23277090}"/>
              </a:ext>
            </a:extLst>
          </p:cNvPr>
          <p:cNvSpPr>
            <a:spLocks noGrp="1"/>
          </p:cNvSpPr>
          <p:nvPr>
            <p:ph type="body" idx="1" hasCustomPrompt="1"/>
          </p:nvPr>
        </p:nvSpPr>
        <p:spPr>
          <a:xfrm>
            <a:off x="1776809" y="1477692"/>
            <a:ext cx="4140001"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 på en eller två rader</a:t>
            </a:r>
          </a:p>
        </p:txBody>
      </p:sp>
      <p:sp>
        <p:nvSpPr>
          <p:cNvPr id="5" name="Platshållare för text 4">
            <a:extLst>
              <a:ext uri="{FF2B5EF4-FFF2-40B4-BE49-F238E27FC236}">
                <a16:creationId xmlns:a16="http://schemas.microsoft.com/office/drawing/2014/main" id="{A46B3D42-77C7-4FA8-AA30-92017FA612DA}"/>
              </a:ext>
            </a:extLst>
          </p:cNvPr>
          <p:cNvSpPr>
            <a:spLocks noGrp="1"/>
          </p:cNvSpPr>
          <p:nvPr>
            <p:ph type="body" sz="quarter" idx="3" hasCustomPrompt="1"/>
          </p:nvPr>
        </p:nvSpPr>
        <p:spPr>
          <a:xfrm>
            <a:off x="6276809" y="1481733"/>
            <a:ext cx="4140000"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 på en eller två rader</a:t>
            </a:r>
          </a:p>
        </p:txBody>
      </p:sp>
      <p:sp>
        <p:nvSpPr>
          <p:cNvPr id="7" name="Platshållare för datum 6">
            <a:extLst>
              <a:ext uri="{FF2B5EF4-FFF2-40B4-BE49-F238E27FC236}">
                <a16:creationId xmlns:a16="http://schemas.microsoft.com/office/drawing/2014/main" id="{ACDCC492-7BCC-4ED9-B2C6-C005B30C5164}"/>
              </a:ext>
            </a:extLst>
          </p:cNvPr>
          <p:cNvSpPr>
            <a:spLocks noGrp="1"/>
          </p:cNvSpPr>
          <p:nvPr>
            <p:ph type="dt" sz="half" idx="10"/>
          </p:nvPr>
        </p:nvSpPr>
        <p:spPr/>
        <p:txBody>
          <a:bodyPr/>
          <a:lstStyle/>
          <a:p>
            <a:fld id="{6661A35B-5759-402D-A031-2298209AB0E2}" type="datetimeFigureOut">
              <a:rPr lang="sv-SE" smtClean="0"/>
              <a:t>2024-06-26</a:t>
            </a:fld>
            <a:endParaRPr lang="sv-SE"/>
          </a:p>
        </p:txBody>
      </p:sp>
      <p:sp>
        <p:nvSpPr>
          <p:cNvPr id="8" name="Platshållare för sidfot 7">
            <a:extLst>
              <a:ext uri="{FF2B5EF4-FFF2-40B4-BE49-F238E27FC236}">
                <a16:creationId xmlns:a16="http://schemas.microsoft.com/office/drawing/2014/main" id="{A2A9FDD7-8709-4118-8A52-E0DB7693F57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AC5545E-7744-463D-8795-8ACFFF917D7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0" name="Rubrik 1">
            <a:extLst>
              <a:ext uri="{FF2B5EF4-FFF2-40B4-BE49-F238E27FC236}">
                <a16:creationId xmlns:a16="http://schemas.microsoft.com/office/drawing/2014/main" id="{D01EF920-89B6-43FE-BC82-D3F3F4E24681}"/>
              </a:ext>
            </a:extLst>
          </p:cNvPr>
          <p:cNvSpPr>
            <a:spLocks noGrp="1"/>
          </p:cNvSpPr>
          <p:nvPr>
            <p:ph type="title" hasCustomPrompt="1"/>
          </p:nvPr>
        </p:nvSpPr>
        <p:spPr>
          <a:xfrm>
            <a:off x="1776809" y="585044"/>
            <a:ext cx="8640000" cy="710252"/>
          </a:xfrm>
        </p:spPr>
        <p:txBody>
          <a:bodyPr anchor="b" anchorCtr="0">
            <a:noAutofit/>
          </a:bodyPr>
          <a:lstStyle>
            <a:lvl1pPr>
              <a:defRPr sz="3600"/>
            </a:lvl1pPr>
          </a:lstStyle>
          <a:p>
            <a:r>
              <a:rPr lang="sv-SE" dirty="0"/>
              <a:t>Rubrik på en rad</a:t>
            </a:r>
          </a:p>
        </p:txBody>
      </p:sp>
      <p:sp>
        <p:nvSpPr>
          <p:cNvPr id="11" name="Platshållare för innehåll 2">
            <a:extLst>
              <a:ext uri="{FF2B5EF4-FFF2-40B4-BE49-F238E27FC236}">
                <a16:creationId xmlns:a16="http://schemas.microsoft.com/office/drawing/2014/main" id="{D4D9B012-53D8-4F15-8B22-2FDE176255A1}"/>
              </a:ext>
            </a:extLst>
          </p:cNvPr>
          <p:cNvSpPr>
            <a:spLocks noGrp="1"/>
          </p:cNvSpPr>
          <p:nvPr>
            <p:ph sz="half" idx="13" hasCustomPrompt="1"/>
          </p:nvPr>
        </p:nvSpPr>
        <p:spPr>
          <a:xfrm>
            <a:off x="17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12" name="Platshållare för innehåll 3">
            <a:extLst>
              <a:ext uri="{FF2B5EF4-FFF2-40B4-BE49-F238E27FC236}">
                <a16:creationId xmlns:a16="http://schemas.microsoft.com/office/drawing/2014/main" id="{C670D3A9-CE21-4ECA-B331-6CD15F9616BE}"/>
              </a:ext>
            </a:extLst>
          </p:cNvPr>
          <p:cNvSpPr>
            <a:spLocks noGrp="1"/>
          </p:cNvSpPr>
          <p:nvPr>
            <p:ph sz="half" idx="2" hasCustomPrompt="1"/>
          </p:nvPr>
        </p:nvSpPr>
        <p:spPr>
          <a:xfrm>
            <a:off x="62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2" name="Rektangel 1">
            <a:extLst>
              <a:ext uri="{FF2B5EF4-FFF2-40B4-BE49-F238E27FC236}">
                <a16:creationId xmlns:a16="http://schemas.microsoft.com/office/drawing/2014/main" id="{04C77D3E-2F67-910B-CAF9-6F50CABA4FB5}"/>
              </a:ext>
            </a:extLst>
          </p:cNvPr>
          <p:cNvSpPr/>
          <p:nvPr userDrawn="1"/>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27948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ld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7003175" y="972000"/>
            <a:ext cx="4140000" cy="1325563"/>
          </a:xfrm>
        </p:spPr>
        <p:txBody>
          <a:bodyPr anchor="b" anchorCtr="0">
            <a:noAutofit/>
          </a:bodyPr>
          <a:lstStyle>
            <a:lvl1pPr>
              <a:defRPr sz="3600"/>
            </a:lvl1pPr>
          </a:lstStyle>
          <a:p>
            <a:r>
              <a:rPr lang="sv-SE" dirty="0"/>
              <a:t>Rubrik på en eller två rader</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7003175"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2024-06-26</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80E395B5-3017-4735-BEE7-B3DEC703BAA8}"/>
              </a:ext>
            </a:extLst>
          </p:cNvPr>
          <p:cNvSpPr>
            <a:spLocks noGrp="1"/>
          </p:cNvSpPr>
          <p:nvPr>
            <p:ph type="pic" sz="quarter" idx="13" hasCustomPrompt="1"/>
          </p:nvPr>
        </p:nvSpPr>
        <p:spPr>
          <a:xfrm>
            <a:off x="345601" y="0"/>
            <a:ext cx="5750400" cy="6858000"/>
          </a:xfrm>
        </p:spPr>
        <p:txBody>
          <a:bodyPr tIns="0" bIns="1800000" anchor="ctr" anchorCtr="0">
            <a:normAutofit/>
          </a:bodyPr>
          <a:lstStyle>
            <a:lvl1pPr marL="0" indent="0" algn="ctr">
              <a:buNone/>
              <a:defRPr sz="1800"/>
            </a:lvl1pPr>
          </a:lstStyle>
          <a:p>
            <a:r>
              <a:rPr lang="sv-SE" dirty="0"/>
              <a:t>Klicka på ikonen för att </a:t>
            </a:r>
            <a:br>
              <a:rPr lang="sv-SE" dirty="0"/>
            </a:br>
            <a:r>
              <a:rPr lang="sv-SE" dirty="0"/>
              <a:t>lägga till en bild</a:t>
            </a:r>
          </a:p>
        </p:txBody>
      </p:sp>
      <p:sp>
        <p:nvSpPr>
          <p:cNvPr id="3" name="Rektangel 2">
            <a:extLst>
              <a:ext uri="{FF2B5EF4-FFF2-40B4-BE49-F238E27FC236}">
                <a16:creationId xmlns:a16="http://schemas.microsoft.com/office/drawing/2014/main" id="{20EAE9FA-D432-474F-2C08-47CBD1650ECF}"/>
              </a:ext>
            </a:extLst>
          </p:cNvPr>
          <p:cNvSpPr/>
          <p:nvPr userDrawn="1"/>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67567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345601" y="0"/>
            <a:ext cx="11846400" cy="6858000"/>
          </a:xfrm>
        </p:spPr>
        <p:txBody>
          <a:bodyPr tIns="0" bIns="1800000" anchor="ctr" anchorCtr="0">
            <a:normAutofit/>
          </a:bodyPr>
          <a:lstStyle>
            <a:lvl1pPr marL="0" indent="0" algn="ctr">
              <a:buNone/>
              <a:defRPr sz="1800"/>
            </a:lvl1pPr>
          </a:lstStyle>
          <a:p>
            <a:r>
              <a:rPr lang="sv-SE" dirty="0"/>
              <a:t>Klicka på ikonen för att </a:t>
            </a:r>
            <a:br>
              <a:rPr lang="sv-SE" dirty="0"/>
            </a:br>
            <a:r>
              <a:rPr lang="sv-SE" dirty="0"/>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2024-06-26</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3348465" y="617055"/>
            <a:ext cx="5495070" cy="1325563"/>
          </a:xfrm>
        </p:spPr>
        <p:txBody>
          <a:bodyPr anchor="b" anchorCtr="0">
            <a:noAutofit/>
          </a:bodyPr>
          <a:lstStyle>
            <a:lvl1pPr>
              <a:defRPr sz="2800"/>
            </a:lvl1pPr>
          </a:lstStyle>
          <a:p>
            <a:r>
              <a:rPr lang="sv-SE" dirty="0"/>
              <a:t>Rubrik i svart/vit/blå placeras fritt på bilden där den passar</a:t>
            </a:r>
          </a:p>
        </p:txBody>
      </p:sp>
      <p:sp>
        <p:nvSpPr>
          <p:cNvPr id="2" name="Rektangel 1">
            <a:extLst>
              <a:ext uri="{FF2B5EF4-FFF2-40B4-BE49-F238E27FC236}">
                <a16:creationId xmlns:a16="http://schemas.microsoft.com/office/drawing/2014/main" id="{5CC4C2EF-2355-436D-B358-CF0FDBF77DFF}"/>
              </a:ext>
            </a:extLst>
          </p:cNvPr>
          <p:cNvSpPr/>
          <p:nvPr userDrawn="1"/>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35865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p:txBody>
          <a:bodyPr/>
          <a:lstStyle/>
          <a:p>
            <a:fld id="{6661A35B-5759-402D-A031-2298209AB0E2}" type="datetimeFigureOut">
              <a:rPr lang="sv-SE" smtClean="0"/>
              <a:t>2024-06-26</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800000" y="1134737"/>
            <a:ext cx="8640000" cy="4589261"/>
          </a:xfrm>
        </p:spPr>
        <p:txBody>
          <a:bodyPr>
            <a:noAutofit/>
          </a:bodyPr>
          <a:lstStyle>
            <a:lvl1pPr marL="0" indent="0">
              <a:buNone/>
              <a:defRPr sz="2000"/>
            </a:lvl1pPr>
            <a:lvl2pPr>
              <a:defRPr sz="1800"/>
            </a:lvl2pPr>
            <a:lvl3pPr>
              <a:defRPr sz="1600"/>
            </a:lvl3pPr>
          </a:lstStyle>
          <a:p>
            <a:pPr lvl="0"/>
            <a:r>
              <a:rPr lang="sv-SE" dirty="0"/>
              <a:t>Innehåll med grafik som t ex tabell eller diagram</a:t>
            </a:r>
          </a:p>
        </p:txBody>
      </p:sp>
      <p:sp>
        <p:nvSpPr>
          <p:cNvPr id="5" name="Rektangel 4">
            <a:extLst>
              <a:ext uri="{FF2B5EF4-FFF2-40B4-BE49-F238E27FC236}">
                <a16:creationId xmlns:a16="http://schemas.microsoft.com/office/drawing/2014/main" id="{757AB431-301C-C3FD-03DA-312249C90805}"/>
              </a:ext>
            </a:extLst>
          </p:cNvPr>
          <p:cNvSpPr/>
          <p:nvPr userDrawn="1"/>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23266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om">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7BF05E-0759-41B0-A771-97D723EF6ECD}"/>
              </a:ext>
            </a:extLst>
          </p:cNvPr>
          <p:cNvSpPr/>
          <p:nvPr userDrawn="1"/>
        </p:nvSpPr>
        <p:spPr>
          <a:xfrm>
            <a:off x="0" y="0"/>
            <a:ext cx="12192000" cy="6858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7023103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216000" y="2433976"/>
            <a:ext cx="5760000" cy="1311128"/>
          </a:xfrm>
        </p:spPr>
        <p:txBody>
          <a:bodyPr anchor="ctr" anchorCtr="0">
            <a:noAutofit/>
          </a:bodyPr>
          <a:lstStyle>
            <a:lvl1pPr algn="l">
              <a:lnSpc>
                <a:spcPct val="100000"/>
              </a:lnSpc>
              <a:defRPr sz="4400" b="1">
                <a:solidFill>
                  <a:schemeClr val="tx1"/>
                </a:solidFill>
              </a:defRPr>
            </a:lvl1pPr>
          </a:lstStyle>
          <a:p>
            <a:r>
              <a:rPr lang="sv-SE" dirty="0"/>
              <a:t>Rubrik på en eller </a:t>
            </a:r>
            <a:br>
              <a:rPr lang="sv-SE" dirty="0"/>
            </a:br>
            <a:r>
              <a:rPr lang="sv-SE" dirty="0"/>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2024-06-26</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7170485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vslu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302B766-1A21-4681-B97B-01C97262C002}"/>
              </a:ext>
            </a:extLst>
          </p:cNvPr>
          <p:cNvSpPr/>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6">
            <a:extLst>
              <a:ext uri="{FF2B5EF4-FFF2-40B4-BE49-F238E27FC236}">
                <a16:creationId xmlns:a16="http://schemas.microsoft.com/office/drawing/2014/main" id="{4FF545A7-2BB2-9F87-8EBC-DEE0FB5857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257228" y="2562355"/>
            <a:ext cx="5677545" cy="1733290"/>
          </a:xfrm>
          <a:prstGeom prst="rect">
            <a:avLst/>
          </a:prstGeom>
        </p:spPr>
      </p:pic>
    </p:spTree>
    <p:extLst>
      <p:ext uri="{BB962C8B-B14F-4D97-AF65-F5344CB8AC3E}">
        <p14:creationId xmlns:p14="http://schemas.microsoft.com/office/powerpoint/2010/main" val="346915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å">
    <p:bg>
      <p:bgPr>
        <a:solidFill>
          <a:schemeClr val="accent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dirty="0"/>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2024-06-26</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11" name="Bildobjekt 10">
            <a:extLst>
              <a:ext uri="{FF2B5EF4-FFF2-40B4-BE49-F238E27FC236}">
                <a16:creationId xmlns:a16="http://schemas.microsoft.com/office/drawing/2014/main" id="{AB07908E-69A7-18FB-F9A9-637CEA9FD4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93202" y="6059209"/>
            <a:ext cx="2378212" cy="478602"/>
          </a:xfrm>
          <a:prstGeom prst="rect">
            <a:avLst/>
          </a:prstGeom>
        </p:spPr>
      </p:pic>
    </p:spTree>
    <p:extLst>
      <p:ext uri="{BB962C8B-B14F-4D97-AF65-F5344CB8AC3E}">
        <p14:creationId xmlns:p14="http://schemas.microsoft.com/office/powerpoint/2010/main" val="412036224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ila">
    <p:bg>
      <p:bgPr>
        <a:solidFill>
          <a:schemeClr val="accent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dirty="0"/>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2024-06-26</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7" name="Bildobjekt 6">
            <a:extLst>
              <a:ext uri="{FF2B5EF4-FFF2-40B4-BE49-F238E27FC236}">
                <a16:creationId xmlns:a16="http://schemas.microsoft.com/office/drawing/2014/main" id="{03945AF4-41AC-EC92-1D59-837DDEC10B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93202" y="6059209"/>
            <a:ext cx="2378212" cy="478602"/>
          </a:xfrm>
          <a:prstGeom prst="rect">
            <a:avLst/>
          </a:prstGeom>
        </p:spPr>
      </p:pic>
    </p:spTree>
    <p:extLst>
      <p:ext uri="{BB962C8B-B14F-4D97-AF65-F5344CB8AC3E}">
        <p14:creationId xmlns:p14="http://schemas.microsoft.com/office/powerpoint/2010/main" val="122014783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Grön">
    <p:bg>
      <p:bgPr>
        <a:solidFill>
          <a:schemeClr val="accent3"/>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dirty="0"/>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2024-06-26</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7" name="Bildobjekt 6">
            <a:extLst>
              <a:ext uri="{FF2B5EF4-FFF2-40B4-BE49-F238E27FC236}">
                <a16:creationId xmlns:a16="http://schemas.microsoft.com/office/drawing/2014/main" id="{C46747AB-A334-211F-3A77-4739C7ED21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93202" y="6059209"/>
            <a:ext cx="2378212" cy="478602"/>
          </a:xfrm>
          <a:prstGeom prst="rect">
            <a:avLst/>
          </a:prstGeom>
        </p:spPr>
      </p:pic>
    </p:spTree>
    <p:extLst>
      <p:ext uri="{BB962C8B-B14F-4D97-AF65-F5344CB8AC3E}">
        <p14:creationId xmlns:p14="http://schemas.microsoft.com/office/powerpoint/2010/main" val="150175026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Gul">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tx1"/>
                </a:solidFill>
              </a:defRPr>
            </a:lvl1pPr>
          </a:lstStyle>
          <a:p>
            <a:r>
              <a:rPr lang="sv-SE" dirty="0"/>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tx1"/>
                </a:solidFill>
              </a:defRPr>
            </a:lvl1pPr>
          </a:lstStyle>
          <a:p>
            <a:fld id="{3EB2360C-C35F-5040-8F82-49517619CE55}" type="datetime1">
              <a:rPr lang="sv-SE" smtClean="0"/>
              <a:pPr/>
              <a:t>2024-06-26</a:t>
            </a:fld>
            <a:endParaRPr lang="sv-SE" dirty="0"/>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tx1"/>
                </a:solidFill>
              </a:defRPr>
            </a:lvl1pPr>
          </a:lstStyle>
          <a:p>
            <a:fld id="{B13FB9FB-F0A8-4F05-A3B7-7EDA3F6823CA}" type="slidenum">
              <a:rPr lang="sv-SE" smtClean="0"/>
              <a:pPr/>
              <a:t>‹#›</a:t>
            </a:fld>
            <a:endParaRPr lang="sv-SE"/>
          </a:p>
        </p:txBody>
      </p:sp>
    </p:spTree>
    <p:extLst>
      <p:ext uri="{BB962C8B-B14F-4D97-AF65-F5344CB8AC3E}">
        <p14:creationId xmlns:p14="http://schemas.microsoft.com/office/powerpoint/2010/main" val="415270054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jus blå">
    <p:bg>
      <p:bgPr>
        <a:solidFill>
          <a:schemeClr val="accent5"/>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dirty="0"/>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2024-06-26</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7" name="Bildobjekt 6">
            <a:extLst>
              <a:ext uri="{FF2B5EF4-FFF2-40B4-BE49-F238E27FC236}">
                <a16:creationId xmlns:a16="http://schemas.microsoft.com/office/drawing/2014/main" id="{8866F9F8-E88F-B633-1214-B1BCFE8E9F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93202" y="6059209"/>
            <a:ext cx="2378212" cy="478602"/>
          </a:xfrm>
          <a:prstGeom prst="rect">
            <a:avLst/>
          </a:prstGeom>
        </p:spPr>
      </p:pic>
    </p:spTree>
    <p:extLst>
      <p:ext uri="{BB962C8B-B14F-4D97-AF65-F5344CB8AC3E}">
        <p14:creationId xmlns:p14="http://schemas.microsoft.com/office/powerpoint/2010/main" val="73781520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Röd">
    <p:bg>
      <p:bgPr>
        <a:solidFill>
          <a:schemeClr val="accent6"/>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dirty="0"/>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2024-06-26</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7" name="Bildobjekt 6">
            <a:extLst>
              <a:ext uri="{FF2B5EF4-FFF2-40B4-BE49-F238E27FC236}">
                <a16:creationId xmlns:a16="http://schemas.microsoft.com/office/drawing/2014/main" id="{ABCE3B35-25C4-FD09-B6FA-66E510BC71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93202" y="6059209"/>
            <a:ext cx="2378212" cy="478602"/>
          </a:xfrm>
          <a:prstGeom prst="rect">
            <a:avLst/>
          </a:prstGeom>
        </p:spPr>
      </p:pic>
    </p:spTree>
    <p:extLst>
      <p:ext uri="{BB962C8B-B14F-4D97-AF65-F5344CB8AC3E}">
        <p14:creationId xmlns:p14="http://schemas.microsoft.com/office/powerpoint/2010/main" val="146747059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Grå">
    <p:bg>
      <p:bgPr>
        <a:solidFill>
          <a:schemeClr val="tx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dirty="0"/>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2024-06-26</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7" name="Bildobjekt 6">
            <a:extLst>
              <a:ext uri="{FF2B5EF4-FFF2-40B4-BE49-F238E27FC236}">
                <a16:creationId xmlns:a16="http://schemas.microsoft.com/office/drawing/2014/main" id="{82F6A5BA-2DD8-18BC-E53C-70223B1CB4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93202" y="6059209"/>
            <a:ext cx="2378212" cy="478602"/>
          </a:xfrm>
          <a:prstGeom prst="rect">
            <a:avLst/>
          </a:prstGeom>
        </p:spPr>
      </p:pic>
    </p:spTree>
    <p:extLst>
      <p:ext uri="{BB962C8B-B14F-4D97-AF65-F5344CB8AC3E}">
        <p14:creationId xmlns:p14="http://schemas.microsoft.com/office/powerpoint/2010/main" val="312464782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2496809" y="972000"/>
            <a:ext cx="7200000" cy="1325563"/>
          </a:xfrm>
        </p:spPr>
        <p:txBody>
          <a:bodyPr anchor="b" anchorCtr="0">
            <a:noAutofit/>
          </a:bodyPr>
          <a:lstStyle>
            <a:lvl1pPr>
              <a:defRPr sz="3600"/>
            </a:lvl1pPr>
          </a:lstStyle>
          <a:p>
            <a:r>
              <a:rPr lang="sv-SE" dirty="0"/>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p:txBody>
          <a:bodyPr/>
          <a:lstStyle/>
          <a:p>
            <a:fld id="{6661A35B-5759-402D-A031-2298209AB0E2}" type="datetimeFigureOut">
              <a:rPr lang="sv-SE" smtClean="0"/>
              <a:t>2024-06-26</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2496809" y="2482850"/>
            <a:ext cx="7200000" cy="3240000"/>
          </a:xfrm>
        </p:spPr>
        <p:txBody>
          <a:bodyPr>
            <a:no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977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En 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1773496" y="972000"/>
            <a:ext cx="8640000" cy="1325563"/>
          </a:xfrm>
        </p:spPr>
        <p:txBody>
          <a:bodyPr anchor="b" anchorCtr="0">
            <a:noAutofit/>
          </a:bodyPr>
          <a:lstStyle>
            <a:lvl1pPr>
              <a:defRPr sz="3600"/>
            </a:lvl1pPr>
          </a:lstStyle>
          <a:p>
            <a:r>
              <a:rPr lang="sv-SE" dirty="0"/>
              <a:t>Rubrik på en rad</a:t>
            </a:r>
          </a:p>
        </p:txBody>
      </p:sp>
      <p:sp>
        <p:nvSpPr>
          <p:cNvPr id="3" name="Platshållare för innehåll 2">
            <a:extLst>
              <a:ext uri="{FF2B5EF4-FFF2-40B4-BE49-F238E27FC236}">
                <a16:creationId xmlns:a16="http://schemas.microsoft.com/office/drawing/2014/main" id="{A392B27C-79B3-42A9-ADBC-D4CB29DF52F9}"/>
              </a:ext>
            </a:extLst>
          </p:cNvPr>
          <p:cNvSpPr>
            <a:spLocks noGrp="1"/>
          </p:cNvSpPr>
          <p:nvPr>
            <p:ph sz="half" idx="1" hasCustomPrompt="1"/>
          </p:nvPr>
        </p:nvSpPr>
        <p:spPr>
          <a:xfrm>
            <a:off x="17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62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p>
            <a:fld id="{6661A35B-5759-402D-A031-2298209AB0E2}" type="datetimeFigureOut">
              <a:rPr lang="sv-SE" smtClean="0"/>
              <a:t>2024-06-26</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640086D-4C59-4640-B415-83D1F560F69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9" name="Rektangel 8">
            <a:extLst>
              <a:ext uri="{FF2B5EF4-FFF2-40B4-BE49-F238E27FC236}">
                <a16:creationId xmlns:a16="http://schemas.microsoft.com/office/drawing/2014/main" id="{5C430EC2-426A-4AEF-9877-11E250564623}"/>
              </a:ext>
            </a:extLst>
          </p:cNvPr>
          <p:cNvSpPr/>
          <p:nvPr/>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3557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n rubrik och två underrubrike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2DF18E-7E8D-4A71-890C-3CFB23277090}"/>
              </a:ext>
            </a:extLst>
          </p:cNvPr>
          <p:cNvSpPr>
            <a:spLocks noGrp="1"/>
          </p:cNvSpPr>
          <p:nvPr>
            <p:ph type="body" idx="1" hasCustomPrompt="1"/>
          </p:nvPr>
        </p:nvSpPr>
        <p:spPr>
          <a:xfrm>
            <a:off x="1776809" y="1477692"/>
            <a:ext cx="4140001"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 på en eller två rader</a:t>
            </a:r>
          </a:p>
        </p:txBody>
      </p:sp>
      <p:sp>
        <p:nvSpPr>
          <p:cNvPr id="5" name="Platshållare för text 4">
            <a:extLst>
              <a:ext uri="{FF2B5EF4-FFF2-40B4-BE49-F238E27FC236}">
                <a16:creationId xmlns:a16="http://schemas.microsoft.com/office/drawing/2014/main" id="{A46B3D42-77C7-4FA8-AA30-92017FA612DA}"/>
              </a:ext>
            </a:extLst>
          </p:cNvPr>
          <p:cNvSpPr>
            <a:spLocks noGrp="1"/>
          </p:cNvSpPr>
          <p:nvPr>
            <p:ph type="body" sz="quarter" idx="3" hasCustomPrompt="1"/>
          </p:nvPr>
        </p:nvSpPr>
        <p:spPr>
          <a:xfrm>
            <a:off x="6276809" y="1481733"/>
            <a:ext cx="4140000"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 på en eller två rader</a:t>
            </a:r>
          </a:p>
        </p:txBody>
      </p:sp>
      <p:sp>
        <p:nvSpPr>
          <p:cNvPr id="7" name="Platshållare för datum 6">
            <a:extLst>
              <a:ext uri="{FF2B5EF4-FFF2-40B4-BE49-F238E27FC236}">
                <a16:creationId xmlns:a16="http://schemas.microsoft.com/office/drawing/2014/main" id="{ACDCC492-7BCC-4ED9-B2C6-C005B30C5164}"/>
              </a:ext>
            </a:extLst>
          </p:cNvPr>
          <p:cNvSpPr>
            <a:spLocks noGrp="1"/>
          </p:cNvSpPr>
          <p:nvPr>
            <p:ph type="dt" sz="half" idx="10"/>
          </p:nvPr>
        </p:nvSpPr>
        <p:spPr/>
        <p:txBody>
          <a:bodyPr/>
          <a:lstStyle/>
          <a:p>
            <a:fld id="{6661A35B-5759-402D-A031-2298209AB0E2}" type="datetimeFigureOut">
              <a:rPr lang="sv-SE" smtClean="0"/>
              <a:t>2024-06-26</a:t>
            </a:fld>
            <a:endParaRPr lang="sv-SE"/>
          </a:p>
        </p:txBody>
      </p:sp>
      <p:sp>
        <p:nvSpPr>
          <p:cNvPr id="8" name="Platshållare för sidfot 7">
            <a:extLst>
              <a:ext uri="{FF2B5EF4-FFF2-40B4-BE49-F238E27FC236}">
                <a16:creationId xmlns:a16="http://schemas.microsoft.com/office/drawing/2014/main" id="{A2A9FDD7-8709-4118-8A52-E0DB7693F57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AC5545E-7744-463D-8795-8ACFFF917D7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0" name="Rubrik 1">
            <a:extLst>
              <a:ext uri="{FF2B5EF4-FFF2-40B4-BE49-F238E27FC236}">
                <a16:creationId xmlns:a16="http://schemas.microsoft.com/office/drawing/2014/main" id="{D01EF920-89B6-43FE-BC82-D3F3F4E24681}"/>
              </a:ext>
            </a:extLst>
          </p:cNvPr>
          <p:cNvSpPr>
            <a:spLocks noGrp="1"/>
          </p:cNvSpPr>
          <p:nvPr>
            <p:ph type="title" hasCustomPrompt="1"/>
          </p:nvPr>
        </p:nvSpPr>
        <p:spPr>
          <a:xfrm>
            <a:off x="1776809" y="585044"/>
            <a:ext cx="8640000" cy="710252"/>
          </a:xfrm>
        </p:spPr>
        <p:txBody>
          <a:bodyPr anchor="b" anchorCtr="0">
            <a:noAutofit/>
          </a:bodyPr>
          <a:lstStyle>
            <a:lvl1pPr>
              <a:defRPr sz="3600"/>
            </a:lvl1pPr>
          </a:lstStyle>
          <a:p>
            <a:r>
              <a:rPr lang="sv-SE" dirty="0"/>
              <a:t>Rubrik på en rad</a:t>
            </a:r>
          </a:p>
        </p:txBody>
      </p:sp>
      <p:sp>
        <p:nvSpPr>
          <p:cNvPr id="11" name="Platshållare för innehåll 2">
            <a:extLst>
              <a:ext uri="{FF2B5EF4-FFF2-40B4-BE49-F238E27FC236}">
                <a16:creationId xmlns:a16="http://schemas.microsoft.com/office/drawing/2014/main" id="{D4D9B012-53D8-4F15-8B22-2FDE176255A1}"/>
              </a:ext>
            </a:extLst>
          </p:cNvPr>
          <p:cNvSpPr>
            <a:spLocks noGrp="1"/>
          </p:cNvSpPr>
          <p:nvPr>
            <p:ph sz="half" idx="13" hasCustomPrompt="1"/>
          </p:nvPr>
        </p:nvSpPr>
        <p:spPr>
          <a:xfrm>
            <a:off x="17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12" name="Platshållare för innehåll 3">
            <a:extLst>
              <a:ext uri="{FF2B5EF4-FFF2-40B4-BE49-F238E27FC236}">
                <a16:creationId xmlns:a16="http://schemas.microsoft.com/office/drawing/2014/main" id="{C670D3A9-CE21-4ECA-B331-6CD15F9616BE}"/>
              </a:ext>
            </a:extLst>
          </p:cNvPr>
          <p:cNvSpPr>
            <a:spLocks noGrp="1"/>
          </p:cNvSpPr>
          <p:nvPr>
            <p:ph sz="half" idx="2" hasCustomPrompt="1"/>
          </p:nvPr>
        </p:nvSpPr>
        <p:spPr>
          <a:xfrm>
            <a:off x="62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2" name="Rektangel 1">
            <a:extLst>
              <a:ext uri="{FF2B5EF4-FFF2-40B4-BE49-F238E27FC236}">
                <a16:creationId xmlns:a16="http://schemas.microsoft.com/office/drawing/2014/main" id="{04C77D3E-2F67-910B-CAF9-6F50CABA4FB5}"/>
              </a:ext>
            </a:extLst>
          </p:cNvPr>
          <p:cNvSpPr/>
          <p:nvPr userDrawn="1"/>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2330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ild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7003175" y="972000"/>
            <a:ext cx="4140000" cy="1325563"/>
          </a:xfrm>
        </p:spPr>
        <p:txBody>
          <a:bodyPr anchor="b" anchorCtr="0">
            <a:noAutofit/>
          </a:bodyPr>
          <a:lstStyle>
            <a:lvl1pPr>
              <a:defRPr sz="3600"/>
            </a:lvl1pPr>
          </a:lstStyle>
          <a:p>
            <a:r>
              <a:rPr lang="sv-SE" dirty="0"/>
              <a:t>Rubrik på en eller två rader</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7003175"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dirty="0"/>
              <a:t>Lägg till innehåll eller skriv text</a:t>
            </a:r>
          </a:p>
          <a:p>
            <a:pPr lvl="1"/>
            <a:r>
              <a:rPr lang="sv-SE" dirty="0"/>
              <a:t>Nivå två</a:t>
            </a:r>
          </a:p>
          <a:p>
            <a:pPr lvl="2"/>
            <a:r>
              <a:rPr lang="sv-SE" dirty="0"/>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2024-06-26</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80E395B5-3017-4735-BEE7-B3DEC703BAA8}"/>
              </a:ext>
            </a:extLst>
          </p:cNvPr>
          <p:cNvSpPr>
            <a:spLocks noGrp="1"/>
          </p:cNvSpPr>
          <p:nvPr>
            <p:ph type="pic" sz="quarter" idx="13" hasCustomPrompt="1"/>
          </p:nvPr>
        </p:nvSpPr>
        <p:spPr>
          <a:xfrm>
            <a:off x="345601" y="0"/>
            <a:ext cx="5750400" cy="6858000"/>
          </a:xfrm>
        </p:spPr>
        <p:txBody>
          <a:bodyPr tIns="0" bIns="1800000" anchor="ctr" anchorCtr="0">
            <a:normAutofit/>
          </a:bodyPr>
          <a:lstStyle>
            <a:lvl1pPr marL="0" indent="0" algn="ctr">
              <a:buNone/>
              <a:defRPr sz="1800"/>
            </a:lvl1pPr>
          </a:lstStyle>
          <a:p>
            <a:r>
              <a:rPr lang="sv-SE" dirty="0"/>
              <a:t>Klicka på ikonen för att </a:t>
            </a:r>
            <a:br>
              <a:rPr lang="sv-SE" dirty="0"/>
            </a:br>
            <a:r>
              <a:rPr lang="sv-SE" dirty="0"/>
              <a:t>lägga till en bild</a:t>
            </a:r>
          </a:p>
        </p:txBody>
      </p:sp>
      <p:sp>
        <p:nvSpPr>
          <p:cNvPr id="3" name="Rektangel 2">
            <a:extLst>
              <a:ext uri="{FF2B5EF4-FFF2-40B4-BE49-F238E27FC236}">
                <a16:creationId xmlns:a16="http://schemas.microsoft.com/office/drawing/2014/main" id="{20EAE9FA-D432-474F-2C08-47CBD1650ECF}"/>
              </a:ext>
            </a:extLst>
          </p:cNvPr>
          <p:cNvSpPr/>
          <p:nvPr userDrawn="1"/>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4683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345601" y="0"/>
            <a:ext cx="11846400" cy="6858000"/>
          </a:xfrm>
        </p:spPr>
        <p:txBody>
          <a:bodyPr tIns="0" bIns="1800000" anchor="ctr" anchorCtr="0">
            <a:normAutofit/>
          </a:bodyPr>
          <a:lstStyle>
            <a:lvl1pPr marL="0" indent="0" algn="ctr">
              <a:buNone/>
              <a:defRPr sz="1800"/>
            </a:lvl1pPr>
          </a:lstStyle>
          <a:p>
            <a:r>
              <a:rPr lang="sv-SE" dirty="0"/>
              <a:t>Klicka på ikonen för att </a:t>
            </a:r>
            <a:br>
              <a:rPr lang="sv-SE" dirty="0"/>
            </a:br>
            <a:r>
              <a:rPr lang="sv-SE" dirty="0"/>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2024-06-26</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3348465" y="617055"/>
            <a:ext cx="5495070" cy="1325563"/>
          </a:xfrm>
        </p:spPr>
        <p:txBody>
          <a:bodyPr anchor="b" anchorCtr="0">
            <a:noAutofit/>
          </a:bodyPr>
          <a:lstStyle>
            <a:lvl1pPr>
              <a:defRPr sz="2800"/>
            </a:lvl1pPr>
          </a:lstStyle>
          <a:p>
            <a:r>
              <a:rPr lang="sv-SE" dirty="0"/>
              <a:t>Rubrik i svart/vit/blå placeras fritt på bilden där den passar</a:t>
            </a:r>
          </a:p>
        </p:txBody>
      </p:sp>
      <p:sp>
        <p:nvSpPr>
          <p:cNvPr id="2" name="Rektangel 1">
            <a:extLst>
              <a:ext uri="{FF2B5EF4-FFF2-40B4-BE49-F238E27FC236}">
                <a16:creationId xmlns:a16="http://schemas.microsoft.com/office/drawing/2014/main" id="{5CC4C2EF-2355-436D-B358-CF0FDBF77DFF}"/>
              </a:ext>
            </a:extLst>
          </p:cNvPr>
          <p:cNvSpPr/>
          <p:nvPr userDrawn="1"/>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4938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p:txBody>
          <a:bodyPr/>
          <a:lstStyle/>
          <a:p>
            <a:fld id="{6661A35B-5759-402D-A031-2298209AB0E2}" type="datetimeFigureOut">
              <a:rPr lang="sv-SE" smtClean="0"/>
              <a:t>2024-06-26</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800000" y="1134737"/>
            <a:ext cx="8640000" cy="4589261"/>
          </a:xfrm>
        </p:spPr>
        <p:txBody>
          <a:bodyPr>
            <a:noAutofit/>
          </a:bodyPr>
          <a:lstStyle>
            <a:lvl1pPr marL="0" indent="0">
              <a:buNone/>
              <a:defRPr sz="2000"/>
            </a:lvl1pPr>
            <a:lvl2pPr>
              <a:defRPr sz="1800"/>
            </a:lvl2pPr>
            <a:lvl3pPr>
              <a:defRPr sz="1600"/>
            </a:lvl3pPr>
          </a:lstStyle>
          <a:p>
            <a:pPr lvl="0"/>
            <a:r>
              <a:rPr lang="sv-SE" dirty="0"/>
              <a:t>Innehåll med grafik som t ex tabell eller diagram</a:t>
            </a:r>
          </a:p>
        </p:txBody>
      </p:sp>
      <p:sp>
        <p:nvSpPr>
          <p:cNvPr id="5" name="Rektangel 4">
            <a:extLst>
              <a:ext uri="{FF2B5EF4-FFF2-40B4-BE49-F238E27FC236}">
                <a16:creationId xmlns:a16="http://schemas.microsoft.com/office/drawing/2014/main" id="{757AB431-301C-C3FD-03DA-312249C90805}"/>
              </a:ext>
            </a:extLst>
          </p:cNvPr>
          <p:cNvSpPr/>
          <p:nvPr userDrawn="1"/>
        </p:nvSpPr>
        <p:spPr>
          <a:xfrm>
            <a:off x="1" y="0"/>
            <a:ext cx="3455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37455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om">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7BF05E-0759-41B0-A771-97D723EF6E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1808603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sv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2.svg"/><Relationship Id="rId4" Type="http://schemas.openxmlformats.org/officeDocument/2006/relationships/slideLayout" Target="../slideLayouts/slideLayout2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6661A35B-5759-402D-A031-2298209AB0E2}" type="datetimeFigureOut">
              <a:rPr lang="sv-SE" smtClean="0"/>
              <a:t>2024-06-26</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CC95FCE1-8E5F-4560-B29E-7FB78EB7A839}" type="slidenum">
              <a:rPr lang="sv-SE" smtClean="0"/>
              <a:t>‹#›</a:t>
            </a:fld>
            <a:endParaRPr lang="sv-SE"/>
          </a:p>
        </p:txBody>
      </p:sp>
      <p:pic>
        <p:nvPicPr>
          <p:cNvPr id="9" name="Bildobjekt 6">
            <a:extLst>
              <a:ext uri="{FF2B5EF4-FFF2-40B4-BE49-F238E27FC236}">
                <a16:creationId xmlns:a16="http://schemas.microsoft.com/office/drawing/2014/main" id="{AE5858ED-3BAE-3EA8-C8B1-A3E16E9B677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21154" y="5886252"/>
            <a:ext cx="2712683" cy="828151"/>
          </a:xfrm>
          <a:prstGeom prst="rect">
            <a:avLst/>
          </a:prstGeom>
        </p:spPr>
      </p:pic>
    </p:spTree>
    <p:extLst>
      <p:ext uri="{BB962C8B-B14F-4D97-AF65-F5344CB8AC3E}">
        <p14:creationId xmlns:p14="http://schemas.microsoft.com/office/powerpoint/2010/main" val="91310782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5000"/>
          </a:scheme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6661A35B-5759-402D-A031-2298209AB0E2}" type="datetimeFigureOut">
              <a:rPr lang="sv-SE" smtClean="0"/>
              <a:t>2024-06-26</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CC95FCE1-8E5F-4560-B29E-7FB78EB7A839}" type="slidenum">
              <a:rPr lang="sv-SE" smtClean="0"/>
              <a:t>‹#›</a:t>
            </a:fld>
            <a:endParaRPr lang="sv-SE"/>
          </a:p>
        </p:txBody>
      </p:sp>
      <p:pic>
        <p:nvPicPr>
          <p:cNvPr id="9" name="Bildobjekt 6">
            <a:extLst>
              <a:ext uri="{FF2B5EF4-FFF2-40B4-BE49-F238E27FC236}">
                <a16:creationId xmlns:a16="http://schemas.microsoft.com/office/drawing/2014/main" id="{AE5858ED-3BAE-3EA8-C8B1-A3E16E9B677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21154" y="5886252"/>
            <a:ext cx="2712683" cy="828151"/>
          </a:xfrm>
          <a:prstGeom prst="rect">
            <a:avLst/>
          </a:prstGeom>
        </p:spPr>
      </p:pic>
    </p:spTree>
    <p:extLst>
      <p:ext uri="{BB962C8B-B14F-4D97-AF65-F5344CB8AC3E}">
        <p14:creationId xmlns:p14="http://schemas.microsoft.com/office/powerpoint/2010/main" val="244192512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orient="horz" pos="38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517961DE-70CA-1949-9072-9D2A38C11419}" type="datetime1">
              <a:rPr lang="sv-SE" smtClean="0"/>
              <a:t>2024-06-26</a:t>
            </a:fld>
            <a:endParaRPr lang="sv-SE" dirty="0"/>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dirty="0"/>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B13FB9FB-F0A8-4F05-A3B7-7EDA3F6823CA}" type="slidenum">
              <a:rPr lang="sv-SE" smtClean="0"/>
              <a:pPr/>
              <a:t>‹#›</a:t>
            </a:fld>
            <a:endParaRPr lang="sv-SE"/>
          </a:p>
        </p:txBody>
      </p:sp>
      <p:pic>
        <p:nvPicPr>
          <p:cNvPr id="9" name="Bildobjekt 6">
            <a:extLst>
              <a:ext uri="{FF2B5EF4-FFF2-40B4-BE49-F238E27FC236}">
                <a16:creationId xmlns:a16="http://schemas.microsoft.com/office/drawing/2014/main" id="{7A510116-3A9B-7C56-957D-A1F4DB1E9F5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321154" y="5886252"/>
            <a:ext cx="2712683" cy="828151"/>
          </a:xfrm>
          <a:prstGeom prst="rect">
            <a:avLst/>
          </a:prstGeom>
        </p:spPr>
      </p:pic>
    </p:spTree>
    <p:extLst>
      <p:ext uri="{BB962C8B-B14F-4D97-AF65-F5344CB8AC3E}">
        <p14:creationId xmlns:p14="http://schemas.microsoft.com/office/powerpoint/2010/main" val="40958566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sldNum="0" hdr="0" ftr="0" dt="0"/>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93D2A0-0D74-043C-74AE-2E024AD75658}"/>
              </a:ext>
            </a:extLst>
          </p:cNvPr>
          <p:cNvSpPr>
            <a:spLocks noGrp="1"/>
          </p:cNvSpPr>
          <p:nvPr>
            <p:ph type="ctrTitle"/>
          </p:nvPr>
        </p:nvSpPr>
        <p:spPr/>
        <p:txBody>
          <a:bodyPr/>
          <a:lstStyle/>
          <a:p>
            <a:r>
              <a:rPr lang="sv-SE" dirty="0"/>
              <a:t>Båtarna</a:t>
            </a:r>
          </a:p>
        </p:txBody>
      </p:sp>
    </p:spTree>
    <p:extLst>
      <p:ext uri="{BB962C8B-B14F-4D97-AF65-F5344CB8AC3E}">
        <p14:creationId xmlns:p14="http://schemas.microsoft.com/office/powerpoint/2010/main" val="2216156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01086-7413-7854-4733-1128EFB72D78}"/>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270A66B-3B73-46C8-C69B-84CC651A15DD}"/>
              </a:ext>
            </a:extLst>
          </p:cNvPr>
          <p:cNvSpPr>
            <a:spLocks noGrp="1"/>
          </p:cNvSpPr>
          <p:nvPr>
            <p:ph sz="half" idx="1"/>
          </p:nvPr>
        </p:nvSpPr>
        <p:spPr>
          <a:xfrm>
            <a:off x="833929" y="579699"/>
            <a:ext cx="4140000" cy="3240000"/>
          </a:xfrm>
        </p:spPr>
        <p:txBody>
          <a:bodyPr>
            <a:normAutofit/>
          </a:bodyPr>
          <a:lstStyle/>
          <a:p>
            <a:r>
              <a:rPr lang="sv-SE" dirty="0"/>
              <a:t>För att ta sig ombord Kon-Tiki är det ett kliv upp mellan kaj och båten. Det finns tyvärr inte ledstänger att hålla sig i när man kliver ombord.</a:t>
            </a:r>
            <a:br>
              <a:rPr lang="sv-SE" dirty="0"/>
            </a:br>
            <a:endParaRPr lang="sv-SE" dirty="0">
              <a:solidFill>
                <a:srgbClr val="FF0000"/>
              </a:solidFill>
            </a:endParaRPr>
          </a:p>
        </p:txBody>
      </p:sp>
      <p:pic>
        <p:nvPicPr>
          <p:cNvPr id="4" name="Bildobjekt 3" descr="En bild som visar utomhus, moln, skepp, himmel&#10;&#10;Automatiskt genererad beskrivning">
            <a:extLst>
              <a:ext uri="{FF2B5EF4-FFF2-40B4-BE49-F238E27FC236}">
                <a16:creationId xmlns:a16="http://schemas.microsoft.com/office/drawing/2014/main" id="{2D0B81B7-F5AF-067F-5B55-4890D6877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3929" y="988218"/>
            <a:ext cx="6200775" cy="4650581"/>
          </a:xfrm>
          <a:prstGeom prst="rect">
            <a:avLst/>
          </a:prstGeom>
        </p:spPr>
      </p:pic>
    </p:spTree>
    <p:extLst>
      <p:ext uri="{BB962C8B-B14F-4D97-AF65-F5344CB8AC3E}">
        <p14:creationId xmlns:p14="http://schemas.microsoft.com/office/powerpoint/2010/main" val="3148767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C73D0-4AD8-0D93-16EF-2245C48E2546}"/>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B2EBBC2-6D36-199E-79EA-05F79C32A700}"/>
              </a:ext>
            </a:extLst>
          </p:cNvPr>
          <p:cNvSpPr>
            <a:spLocks noGrp="1"/>
          </p:cNvSpPr>
          <p:nvPr>
            <p:ph sz="half" idx="1"/>
          </p:nvPr>
        </p:nvSpPr>
        <p:spPr>
          <a:xfrm>
            <a:off x="571500" y="400050"/>
            <a:ext cx="5341996" cy="5323950"/>
          </a:xfrm>
        </p:spPr>
        <p:txBody>
          <a:bodyPr>
            <a:normAutofit/>
          </a:bodyPr>
          <a:lstStyle/>
          <a:p>
            <a:r>
              <a:rPr lang="sv-SE" dirty="0"/>
              <a:t>Ner i båten behöver man ta fem steg ner för trappan. Det finns tyvärr inte ledstänger eller räcken vid trappan.</a:t>
            </a:r>
          </a:p>
          <a:p>
            <a:pPr marL="0" indent="0">
              <a:buNone/>
            </a:pPr>
            <a:endParaRPr lang="sv-SE" dirty="0">
              <a:solidFill>
                <a:srgbClr val="FF0000"/>
              </a:solidFill>
            </a:endParaRPr>
          </a:p>
        </p:txBody>
      </p:sp>
      <p:pic>
        <p:nvPicPr>
          <p:cNvPr id="4" name="Bildobjekt 3" descr="En bild som visar utomhus, brandman, balkong&#10;&#10;Automatiskt genererad beskrivning">
            <a:extLst>
              <a:ext uri="{FF2B5EF4-FFF2-40B4-BE49-F238E27FC236}">
                <a16:creationId xmlns:a16="http://schemas.microsoft.com/office/drawing/2014/main" id="{2AE36C5A-ECA3-7CBA-CA4F-6B3A21798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14563" y="1092666"/>
            <a:ext cx="5540928" cy="4155696"/>
          </a:xfrm>
          <a:prstGeom prst="rect">
            <a:avLst/>
          </a:prstGeom>
        </p:spPr>
      </p:pic>
    </p:spTree>
    <p:extLst>
      <p:ext uri="{BB962C8B-B14F-4D97-AF65-F5344CB8AC3E}">
        <p14:creationId xmlns:p14="http://schemas.microsoft.com/office/powerpoint/2010/main" val="3877382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B9316-4F80-E66A-6526-8F027DA404D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D6EDD1A-2DFA-6BF8-D7AD-0F9278ECC252}"/>
              </a:ext>
            </a:extLst>
          </p:cNvPr>
          <p:cNvSpPr>
            <a:spLocks noGrp="1"/>
          </p:cNvSpPr>
          <p:nvPr>
            <p:ph type="ctrTitle"/>
          </p:nvPr>
        </p:nvSpPr>
        <p:spPr/>
        <p:txBody>
          <a:bodyPr/>
          <a:lstStyle/>
          <a:p>
            <a:r>
              <a:rPr lang="sv-SE" dirty="0"/>
              <a:t>Linje 93</a:t>
            </a:r>
            <a:br>
              <a:rPr lang="sv-SE" dirty="0"/>
            </a:br>
            <a:r>
              <a:rPr lang="sv-SE" dirty="0"/>
              <a:t>Båten Storholmen</a:t>
            </a:r>
          </a:p>
        </p:txBody>
      </p:sp>
    </p:spTree>
    <p:extLst>
      <p:ext uri="{BB962C8B-B14F-4D97-AF65-F5344CB8AC3E}">
        <p14:creationId xmlns:p14="http://schemas.microsoft.com/office/powerpoint/2010/main" val="245784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3926-CF30-9E16-1D5E-742F4223443B}"/>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E1FEEB7-3DBA-F26F-AA3D-63E66B67C0D9}"/>
              </a:ext>
            </a:extLst>
          </p:cNvPr>
          <p:cNvSpPr>
            <a:spLocks noGrp="1"/>
          </p:cNvSpPr>
          <p:nvPr>
            <p:ph sz="half" idx="1"/>
          </p:nvPr>
        </p:nvSpPr>
        <p:spPr>
          <a:xfrm>
            <a:off x="833929" y="579699"/>
            <a:ext cx="4140000" cy="3240000"/>
          </a:xfrm>
        </p:spPr>
        <p:txBody>
          <a:bodyPr>
            <a:normAutofit/>
          </a:bodyPr>
          <a:lstStyle/>
          <a:p>
            <a:r>
              <a:rPr lang="sv-SE" dirty="0"/>
              <a:t>Ombord på båten Storholmen, som trafikerar linje 93, går det att fälla ut en ramp mellan kaj och båt. Det finns även ett handtag på vardera sida att hålla sig i när man kliver ombord.</a:t>
            </a:r>
            <a:br>
              <a:rPr lang="sv-SE" dirty="0"/>
            </a:br>
            <a:endParaRPr lang="sv-SE" dirty="0"/>
          </a:p>
          <a:p>
            <a:pPr marL="0" indent="0">
              <a:buNone/>
            </a:pPr>
            <a:endParaRPr lang="sv-SE" dirty="0">
              <a:solidFill>
                <a:srgbClr val="FF0000"/>
              </a:solidFill>
            </a:endParaRPr>
          </a:p>
        </p:txBody>
      </p:sp>
      <p:pic>
        <p:nvPicPr>
          <p:cNvPr id="4" name="Bildobjekt 3" descr="En bild som visar utomhus, himmel, vatten, skepp&#10;&#10;Automatiskt genererad beskrivning">
            <a:extLst>
              <a:ext uri="{FF2B5EF4-FFF2-40B4-BE49-F238E27FC236}">
                <a16:creationId xmlns:a16="http://schemas.microsoft.com/office/drawing/2014/main" id="{0A82CA75-F835-A46A-88BC-218EEC3BA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149" y="1059211"/>
            <a:ext cx="5843876" cy="3279588"/>
          </a:xfrm>
          <a:prstGeom prst="rect">
            <a:avLst/>
          </a:prstGeom>
        </p:spPr>
      </p:pic>
    </p:spTree>
    <p:extLst>
      <p:ext uri="{BB962C8B-B14F-4D97-AF65-F5344CB8AC3E}">
        <p14:creationId xmlns:p14="http://schemas.microsoft.com/office/powerpoint/2010/main" val="2605961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40250-3110-4332-4B27-837B27AC2887}"/>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C90E7E31-4912-45DD-F3A0-8D5AAD418BAE}"/>
              </a:ext>
            </a:extLst>
          </p:cNvPr>
          <p:cNvSpPr>
            <a:spLocks noGrp="1"/>
          </p:cNvSpPr>
          <p:nvPr>
            <p:ph sz="half" idx="1"/>
          </p:nvPr>
        </p:nvSpPr>
        <p:spPr>
          <a:xfrm>
            <a:off x="571500" y="400050"/>
            <a:ext cx="5341996" cy="5323950"/>
          </a:xfrm>
        </p:spPr>
        <p:txBody>
          <a:bodyPr>
            <a:normAutofit/>
          </a:bodyPr>
          <a:lstStyle/>
          <a:p>
            <a:r>
              <a:rPr lang="sv-SE" dirty="0"/>
              <a:t>För att ta sig ner i båten finns det en trapp med trapphiss. Ner i båten behöver man ta fem steg ner för trappan.</a:t>
            </a:r>
          </a:p>
        </p:txBody>
      </p:sp>
      <p:pic>
        <p:nvPicPr>
          <p:cNvPr id="4" name="Bildobjekt 3" descr="En bild som visar text, utomhus, byggnad&#10;&#10;Automatiskt genererad beskrivning">
            <a:extLst>
              <a:ext uri="{FF2B5EF4-FFF2-40B4-BE49-F238E27FC236}">
                <a16:creationId xmlns:a16="http://schemas.microsoft.com/office/drawing/2014/main" id="{BF1C0E9F-14BD-53FC-233C-795FFF8A8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941219" y="779620"/>
            <a:ext cx="3163802" cy="2372852"/>
          </a:xfrm>
          <a:prstGeom prst="rect">
            <a:avLst/>
          </a:prstGeom>
        </p:spPr>
      </p:pic>
      <p:pic>
        <p:nvPicPr>
          <p:cNvPr id="6" name="Bildobjekt 5" descr="En bild som visar Kompositmaterial, Aluminium, vägg, inomhus&#10;&#10;Automatiskt genererad beskrivning">
            <a:extLst>
              <a:ext uri="{FF2B5EF4-FFF2-40B4-BE49-F238E27FC236}">
                <a16:creationId xmlns:a16="http://schemas.microsoft.com/office/drawing/2014/main" id="{288F4147-754E-95C8-0CCA-F4EE4B753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11781" y="850870"/>
            <a:ext cx="3733800" cy="2800350"/>
          </a:xfrm>
          <a:prstGeom prst="rect">
            <a:avLst/>
          </a:prstGeom>
        </p:spPr>
      </p:pic>
      <p:pic>
        <p:nvPicPr>
          <p:cNvPr id="8" name="Bildobjekt 7" descr="En bild som visar ingenjörskonst, Kompositmaterial, inomhus&#10;&#10;Automatiskt genererad beskrivning">
            <a:extLst>
              <a:ext uri="{FF2B5EF4-FFF2-40B4-BE49-F238E27FC236}">
                <a16:creationId xmlns:a16="http://schemas.microsoft.com/office/drawing/2014/main" id="{E9F59A52-0C7C-3888-095A-5575119E6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178204" y="2806204"/>
            <a:ext cx="3334624" cy="2500968"/>
          </a:xfrm>
          <a:prstGeom prst="rect">
            <a:avLst/>
          </a:prstGeom>
        </p:spPr>
      </p:pic>
      <p:pic>
        <p:nvPicPr>
          <p:cNvPr id="10" name="Bildobjekt 9" descr="En bild som visar text, ingenjörskonst, Aluminium, plan&#10;&#10;Automatiskt genererad beskrivning">
            <a:extLst>
              <a:ext uri="{FF2B5EF4-FFF2-40B4-BE49-F238E27FC236}">
                <a16:creationId xmlns:a16="http://schemas.microsoft.com/office/drawing/2014/main" id="{DF02090C-1132-9B72-D260-0F540DE16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5878" y="2687797"/>
            <a:ext cx="3494015" cy="2620511"/>
          </a:xfrm>
          <a:prstGeom prst="rect">
            <a:avLst/>
          </a:prstGeom>
        </p:spPr>
      </p:pic>
    </p:spTree>
    <p:extLst>
      <p:ext uri="{BB962C8B-B14F-4D97-AF65-F5344CB8AC3E}">
        <p14:creationId xmlns:p14="http://schemas.microsoft.com/office/powerpoint/2010/main" val="317000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06222-C506-D025-9922-9F329DCC218A}"/>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77659EC-2BBC-5C8B-5570-79AE9974B8AF}"/>
              </a:ext>
            </a:extLst>
          </p:cNvPr>
          <p:cNvSpPr>
            <a:spLocks noGrp="1"/>
          </p:cNvSpPr>
          <p:nvPr>
            <p:ph sz="half" idx="1"/>
          </p:nvPr>
        </p:nvSpPr>
        <p:spPr>
          <a:xfrm>
            <a:off x="571500" y="400050"/>
            <a:ext cx="4210225" cy="5323950"/>
          </a:xfrm>
        </p:spPr>
        <p:txBody>
          <a:bodyPr>
            <a:normAutofit/>
          </a:bodyPr>
          <a:lstStyle/>
          <a:p>
            <a:r>
              <a:rPr lang="sv-SE" dirty="0"/>
              <a:t>För att ta sig upp på soldäcket är det nio steg och det finns ledstänger på bägge sidor.</a:t>
            </a:r>
          </a:p>
        </p:txBody>
      </p:sp>
      <p:pic>
        <p:nvPicPr>
          <p:cNvPr id="9" name="Bildobjekt 8">
            <a:extLst>
              <a:ext uri="{FF2B5EF4-FFF2-40B4-BE49-F238E27FC236}">
                <a16:creationId xmlns:a16="http://schemas.microsoft.com/office/drawing/2014/main" id="{B2444B07-4EFB-FF45-5C63-B9D9D2556077}"/>
              </a:ext>
            </a:extLst>
          </p:cNvPr>
          <p:cNvPicPr>
            <a:picLocks noChangeAspect="1"/>
          </p:cNvPicPr>
          <p:nvPr/>
        </p:nvPicPr>
        <p:blipFill>
          <a:blip r:embed="rId2"/>
          <a:stretch>
            <a:fillRect/>
          </a:stretch>
        </p:blipFill>
        <p:spPr>
          <a:xfrm>
            <a:off x="4917908" y="1134000"/>
            <a:ext cx="6373673" cy="4920809"/>
          </a:xfrm>
          <a:prstGeom prst="rect">
            <a:avLst/>
          </a:prstGeom>
        </p:spPr>
      </p:pic>
    </p:spTree>
    <p:extLst>
      <p:ext uri="{BB962C8B-B14F-4D97-AF65-F5344CB8AC3E}">
        <p14:creationId xmlns:p14="http://schemas.microsoft.com/office/powerpoint/2010/main" val="514310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A82832-7F3A-74F3-4AB0-EFBC430E883A}"/>
              </a:ext>
            </a:extLst>
          </p:cNvPr>
          <p:cNvSpPr>
            <a:spLocks noGrp="1"/>
          </p:cNvSpPr>
          <p:nvPr>
            <p:ph type="ctrTitle"/>
          </p:nvPr>
        </p:nvSpPr>
        <p:spPr/>
        <p:txBody>
          <a:bodyPr/>
          <a:lstStyle/>
          <a:p>
            <a:r>
              <a:rPr lang="sv-SE" dirty="0"/>
              <a:t>Linje 94</a:t>
            </a:r>
            <a:br>
              <a:rPr lang="sv-SE" dirty="0"/>
            </a:br>
            <a:r>
              <a:rPr lang="sv-SE" dirty="0"/>
              <a:t>Båten Lisskulla</a:t>
            </a:r>
          </a:p>
        </p:txBody>
      </p:sp>
    </p:spTree>
    <p:extLst>
      <p:ext uri="{BB962C8B-B14F-4D97-AF65-F5344CB8AC3E}">
        <p14:creationId xmlns:p14="http://schemas.microsoft.com/office/powerpoint/2010/main" val="943163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537357C-D5A9-017F-1C2F-776125EA54DD}"/>
              </a:ext>
            </a:extLst>
          </p:cNvPr>
          <p:cNvSpPr>
            <a:spLocks noGrp="1"/>
          </p:cNvSpPr>
          <p:nvPr>
            <p:ph sz="half" idx="1"/>
          </p:nvPr>
        </p:nvSpPr>
        <p:spPr>
          <a:xfrm>
            <a:off x="833929" y="579699"/>
            <a:ext cx="4140000" cy="3240000"/>
          </a:xfrm>
        </p:spPr>
        <p:txBody>
          <a:bodyPr>
            <a:normAutofit/>
          </a:bodyPr>
          <a:lstStyle/>
          <a:p>
            <a:r>
              <a:rPr lang="sv-SE" dirty="0"/>
              <a:t>Ombord på båten Lisskulla, som trafikerar linje 94, finns det två stycken ledstänger på höger sida när man står framför båten.</a:t>
            </a:r>
          </a:p>
          <a:p>
            <a:pPr marL="0" indent="0">
              <a:buNone/>
            </a:pPr>
            <a:endParaRPr lang="sv-SE" dirty="0"/>
          </a:p>
        </p:txBody>
      </p:sp>
      <p:pic>
        <p:nvPicPr>
          <p:cNvPr id="5" name="Bildobjekt 4" descr="En bild som visar utomhus, byggnad, himmel, stad&#10;&#10;Automatiskt genererad beskrivning">
            <a:extLst>
              <a:ext uri="{FF2B5EF4-FFF2-40B4-BE49-F238E27FC236}">
                <a16:creationId xmlns:a16="http://schemas.microsoft.com/office/drawing/2014/main" id="{44A76BB8-D218-DC0D-F8E4-438EA8908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33989" y="1014412"/>
            <a:ext cx="5524500" cy="4143375"/>
          </a:xfrm>
          <a:prstGeom prst="rect">
            <a:avLst/>
          </a:prstGeom>
        </p:spPr>
      </p:pic>
    </p:spTree>
    <p:extLst>
      <p:ext uri="{BB962C8B-B14F-4D97-AF65-F5344CB8AC3E}">
        <p14:creationId xmlns:p14="http://schemas.microsoft.com/office/powerpoint/2010/main" val="3628736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319E28B-CD72-6A38-CC29-00563DF736DE}"/>
              </a:ext>
            </a:extLst>
          </p:cNvPr>
          <p:cNvSpPr>
            <a:spLocks noGrp="1"/>
          </p:cNvSpPr>
          <p:nvPr>
            <p:ph sz="half" idx="1"/>
          </p:nvPr>
        </p:nvSpPr>
        <p:spPr>
          <a:xfrm>
            <a:off x="571500" y="400050"/>
            <a:ext cx="5341996" cy="5323950"/>
          </a:xfrm>
        </p:spPr>
        <p:txBody>
          <a:bodyPr>
            <a:normAutofit/>
          </a:bodyPr>
          <a:lstStyle/>
          <a:p>
            <a:r>
              <a:rPr lang="sv-SE" dirty="0"/>
              <a:t>Ner i båten behöver man ta fem steg ner för trappan. Det finns ett räcke i trä vid fönstret på höger sida, som man kan hålla sig i.</a:t>
            </a:r>
          </a:p>
        </p:txBody>
      </p:sp>
      <p:pic>
        <p:nvPicPr>
          <p:cNvPr id="5" name="Bildobjekt 4" descr="En bild som visar av trä, byggnad, inomhus, fernissa&#10;&#10;Automatiskt genererad beskrivning">
            <a:extLst>
              <a:ext uri="{FF2B5EF4-FFF2-40B4-BE49-F238E27FC236}">
                <a16:creationId xmlns:a16="http://schemas.microsoft.com/office/drawing/2014/main" id="{146B0E8A-5BCB-6333-A18B-F4565CED1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77008" y="1065431"/>
            <a:ext cx="5323048" cy="3992286"/>
          </a:xfrm>
          <a:prstGeom prst="rect">
            <a:avLst/>
          </a:prstGeom>
        </p:spPr>
      </p:pic>
      <p:pic>
        <p:nvPicPr>
          <p:cNvPr id="7" name="Bildobjekt 6" descr="En bild som visar av trä, virke, Plank, byggnad&#10;&#10;Automatiskt genererad beskrivning">
            <a:extLst>
              <a:ext uri="{FF2B5EF4-FFF2-40B4-BE49-F238E27FC236}">
                <a16:creationId xmlns:a16="http://schemas.microsoft.com/office/drawing/2014/main" id="{FA54C1F3-4B28-E7FB-E603-1FBBE12B0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87140" y="2580085"/>
            <a:ext cx="4257675" cy="3193256"/>
          </a:xfrm>
          <a:prstGeom prst="rect">
            <a:avLst/>
          </a:prstGeom>
        </p:spPr>
      </p:pic>
    </p:spTree>
    <p:extLst>
      <p:ext uri="{BB962C8B-B14F-4D97-AF65-F5344CB8AC3E}">
        <p14:creationId xmlns:p14="http://schemas.microsoft.com/office/powerpoint/2010/main" val="3851527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319E28B-CD72-6A38-CC29-00563DF736DE}"/>
              </a:ext>
            </a:extLst>
          </p:cNvPr>
          <p:cNvSpPr>
            <a:spLocks noGrp="1"/>
          </p:cNvSpPr>
          <p:nvPr>
            <p:ph sz="half" idx="1"/>
          </p:nvPr>
        </p:nvSpPr>
        <p:spPr>
          <a:xfrm>
            <a:off x="571500" y="400050"/>
            <a:ext cx="5341996" cy="5323950"/>
          </a:xfrm>
        </p:spPr>
        <p:txBody>
          <a:bodyPr>
            <a:normAutofit/>
          </a:bodyPr>
          <a:lstStyle/>
          <a:p>
            <a:r>
              <a:rPr lang="sv-SE" dirty="0"/>
              <a:t>För att komma ner till sittplatserna i båten behöver man gå ner för ytterligare en trappa. Denna trappa behöver man ta fyra steg ner för. Vid denna trapp finns det två handtag/räcken att hålla sig i.</a:t>
            </a:r>
          </a:p>
        </p:txBody>
      </p:sp>
      <p:pic>
        <p:nvPicPr>
          <p:cNvPr id="4" name="Bildobjekt 3" descr="En bild som visar inomhus, vägg, skåp, hus&#10;&#10;Automatiskt genererad beskrivning">
            <a:extLst>
              <a:ext uri="{FF2B5EF4-FFF2-40B4-BE49-F238E27FC236}">
                <a16:creationId xmlns:a16="http://schemas.microsoft.com/office/drawing/2014/main" id="{73F5B43A-3E13-B26B-BA87-AC0BB8DC8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32897" y="1253727"/>
            <a:ext cx="5000625" cy="3750469"/>
          </a:xfrm>
          <a:prstGeom prst="rect">
            <a:avLst/>
          </a:prstGeom>
        </p:spPr>
      </p:pic>
      <p:pic>
        <p:nvPicPr>
          <p:cNvPr id="7" name="Bildobjekt 6" descr="En bild som visar skåp, hus, virke, inomhus&#10;&#10;Automatiskt genererad beskrivning">
            <a:extLst>
              <a:ext uri="{FF2B5EF4-FFF2-40B4-BE49-F238E27FC236}">
                <a16:creationId xmlns:a16="http://schemas.microsoft.com/office/drawing/2014/main" id="{AC1D65AE-A22D-CD3F-4A77-8B6CA4739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05025" y="2724150"/>
            <a:ext cx="4038600" cy="3028950"/>
          </a:xfrm>
          <a:prstGeom prst="rect">
            <a:avLst/>
          </a:prstGeom>
        </p:spPr>
      </p:pic>
    </p:spTree>
    <p:extLst>
      <p:ext uri="{BB962C8B-B14F-4D97-AF65-F5344CB8AC3E}">
        <p14:creationId xmlns:p14="http://schemas.microsoft.com/office/powerpoint/2010/main" val="240672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A82832-7F3A-74F3-4AB0-EFBC430E883A}"/>
              </a:ext>
            </a:extLst>
          </p:cNvPr>
          <p:cNvSpPr>
            <a:spLocks noGrp="1"/>
          </p:cNvSpPr>
          <p:nvPr>
            <p:ph type="ctrTitle"/>
          </p:nvPr>
        </p:nvSpPr>
        <p:spPr>
          <a:xfrm>
            <a:off x="3216000" y="2433976"/>
            <a:ext cx="7521908" cy="1311128"/>
          </a:xfrm>
        </p:spPr>
        <p:txBody>
          <a:bodyPr/>
          <a:lstStyle/>
          <a:p>
            <a:r>
              <a:rPr lang="sv-SE" dirty="0"/>
              <a:t>Linje 90</a:t>
            </a:r>
            <a:br>
              <a:rPr lang="sv-SE" dirty="0"/>
            </a:br>
            <a:r>
              <a:rPr lang="sv-SE" dirty="0"/>
              <a:t>Båten Suecia</a:t>
            </a:r>
          </a:p>
        </p:txBody>
      </p:sp>
    </p:spTree>
    <p:extLst>
      <p:ext uri="{BB962C8B-B14F-4D97-AF65-F5344CB8AC3E}">
        <p14:creationId xmlns:p14="http://schemas.microsoft.com/office/powerpoint/2010/main" val="3745049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3BEE3-E37A-7C3D-3D79-A0A5A8ADB35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2570B12-AF8D-D9DA-C69B-02605C6707D8}"/>
              </a:ext>
            </a:extLst>
          </p:cNvPr>
          <p:cNvSpPr>
            <a:spLocks noGrp="1"/>
          </p:cNvSpPr>
          <p:nvPr>
            <p:ph type="ctrTitle"/>
          </p:nvPr>
        </p:nvSpPr>
        <p:spPr/>
        <p:txBody>
          <a:bodyPr/>
          <a:lstStyle/>
          <a:p>
            <a:r>
              <a:rPr lang="sv-SE" dirty="0"/>
              <a:t>Linje 96 och 99</a:t>
            </a:r>
            <a:br>
              <a:rPr lang="sv-SE" dirty="0"/>
            </a:br>
            <a:r>
              <a:rPr lang="sv-SE" dirty="0"/>
              <a:t>Båten Lilla Strömmen</a:t>
            </a:r>
          </a:p>
        </p:txBody>
      </p:sp>
    </p:spTree>
    <p:extLst>
      <p:ext uri="{BB962C8B-B14F-4D97-AF65-F5344CB8AC3E}">
        <p14:creationId xmlns:p14="http://schemas.microsoft.com/office/powerpoint/2010/main" val="1827113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39FE5-79E8-19AF-A98A-7E9AFF71C36E}"/>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0477B76-189A-6C28-528B-DF25175C4218}"/>
              </a:ext>
            </a:extLst>
          </p:cNvPr>
          <p:cNvSpPr>
            <a:spLocks noGrp="1"/>
          </p:cNvSpPr>
          <p:nvPr>
            <p:ph sz="half" idx="1"/>
          </p:nvPr>
        </p:nvSpPr>
        <p:spPr>
          <a:xfrm>
            <a:off x="833929" y="579699"/>
            <a:ext cx="4140000" cy="3240000"/>
          </a:xfrm>
        </p:spPr>
        <p:txBody>
          <a:bodyPr>
            <a:normAutofit/>
          </a:bodyPr>
          <a:lstStyle/>
          <a:p>
            <a:r>
              <a:rPr lang="sv-SE" dirty="0"/>
              <a:t>Ombord på båten Lilla Strömmen, som trafikerar linje 96 och 99, finns det ett räcke på höger sida att hålla sig i när man kliver ombord.</a:t>
            </a:r>
            <a:br>
              <a:rPr lang="sv-SE" dirty="0"/>
            </a:br>
            <a:br>
              <a:rPr lang="sv-SE" dirty="0"/>
            </a:br>
            <a:endParaRPr lang="sv-SE" dirty="0">
              <a:solidFill>
                <a:srgbClr val="FF0000"/>
              </a:solidFill>
            </a:endParaRPr>
          </a:p>
        </p:txBody>
      </p:sp>
      <p:pic>
        <p:nvPicPr>
          <p:cNvPr id="4" name="Bildobjekt 3" descr="En bild som visar utomhus, himmel, transport, båt&#10;&#10;Automatiskt genererad beskrivning">
            <a:extLst>
              <a:ext uri="{FF2B5EF4-FFF2-40B4-BE49-F238E27FC236}">
                <a16:creationId xmlns:a16="http://schemas.microsoft.com/office/drawing/2014/main" id="{4D30532D-71D9-E77F-4077-AC8EEAA2E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1600" y="579699"/>
            <a:ext cx="6698925" cy="5017921"/>
          </a:xfrm>
          <a:prstGeom prst="rect">
            <a:avLst/>
          </a:prstGeom>
        </p:spPr>
      </p:pic>
    </p:spTree>
    <p:extLst>
      <p:ext uri="{BB962C8B-B14F-4D97-AF65-F5344CB8AC3E}">
        <p14:creationId xmlns:p14="http://schemas.microsoft.com/office/powerpoint/2010/main" val="2734958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51B90-7398-626F-D5A7-F27C02517359}"/>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0B00355-4608-DD8A-2890-D05C1C11D597}"/>
              </a:ext>
            </a:extLst>
          </p:cNvPr>
          <p:cNvSpPr>
            <a:spLocks noGrp="1"/>
          </p:cNvSpPr>
          <p:nvPr>
            <p:ph sz="half" idx="1"/>
          </p:nvPr>
        </p:nvSpPr>
        <p:spPr>
          <a:xfrm>
            <a:off x="571500" y="400050"/>
            <a:ext cx="5341996" cy="5323950"/>
          </a:xfrm>
        </p:spPr>
        <p:txBody>
          <a:bodyPr>
            <a:normAutofit/>
          </a:bodyPr>
          <a:lstStyle/>
          <a:p>
            <a:r>
              <a:rPr lang="sv-SE" dirty="0"/>
              <a:t>Ner i båten behöver man ta sex steg ner för trappan. </a:t>
            </a:r>
            <a:br>
              <a:rPr lang="sv-SE" dirty="0">
                <a:solidFill>
                  <a:srgbClr val="FF0000"/>
                </a:solidFill>
              </a:rPr>
            </a:br>
            <a:r>
              <a:rPr lang="sv-SE" dirty="0"/>
              <a:t>För att ta sig till bakre delen av båten är det en till trappa med två steg ner för trappen. Där finns det ett handtag på vänster sida att hålla sig i.</a:t>
            </a:r>
          </a:p>
        </p:txBody>
      </p:sp>
      <p:pic>
        <p:nvPicPr>
          <p:cNvPr id="4" name="Bildobjekt 3" descr="En bild som visar inomhus, fönster, av trä&#10;&#10;Automatiskt genererad beskrivning">
            <a:extLst>
              <a:ext uri="{FF2B5EF4-FFF2-40B4-BE49-F238E27FC236}">
                <a16:creationId xmlns:a16="http://schemas.microsoft.com/office/drawing/2014/main" id="{653915A2-B2CF-01EA-1CE5-03494A882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93583" y="1140093"/>
            <a:ext cx="5238750" cy="3929063"/>
          </a:xfrm>
          <a:prstGeom prst="rect">
            <a:avLst/>
          </a:prstGeom>
        </p:spPr>
      </p:pic>
    </p:spTree>
    <p:extLst>
      <p:ext uri="{BB962C8B-B14F-4D97-AF65-F5344CB8AC3E}">
        <p14:creationId xmlns:p14="http://schemas.microsoft.com/office/powerpoint/2010/main" val="4219235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A1A59-CEA1-0FC8-9127-DB1CBDBFD7D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885FF67-FD67-DBEB-5C21-5B0D14AB816E}"/>
              </a:ext>
            </a:extLst>
          </p:cNvPr>
          <p:cNvSpPr>
            <a:spLocks noGrp="1"/>
          </p:cNvSpPr>
          <p:nvPr>
            <p:ph type="ctrTitle"/>
          </p:nvPr>
        </p:nvSpPr>
        <p:spPr/>
        <p:txBody>
          <a:bodyPr/>
          <a:lstStyle/>
          <a:p>
            <a:r>
              <a:rPr lang="sv-SE" dirty="0"/>
              <a:t>Linje 97 </a:t>
            </a:r>
            <a:br>
              <a:rPr lang="sv-SE" dirty="0"/>
            </a:br>
            <a:r>
              <a:rPr lang="sv-SE" dirty="0"/>
              <a:t>Båten Stöten</a:t>
            </a:r>
          </a:p>
        </p:txBody>
      </p:sp>
    </p:spTree>
    <p:extLst>
      <p:ext uri="{BB962C8B-B14F-4D97-AF65-F5344CB8AC3E}">
        <p14:creationId xmlns:p14="http://schemas.microsoft.com/office/powerpoint/2010/main" val="1074638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CA6D-9834-CCEF-0714-0B4FEF845F36}"/>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3371DC5-86E2-1166-8E20-05FDE79F5324}"/>
              </a:ext>
            </a:extLst>
          </p:cNvPr>
          <p:cNvSpPr>
            <a:spLocks noGrp="1"/>
          </p:cNvSpPr>
          <p:nvPr>
            <p:ph sz="half" idx="1"/>
          </p:nvPr>
        </p:nvSpPr>
        <p:spPr>
          <a:xfrm>
            <a:off x="833929" y="579699"/>
            <a:ext cx="4140000" cy="3240000"/>
          </a:xfrm>
        </p:spPr>
        <p:txBody>
          <a:bodyPr>
            <a:normAutofit/>
          </a:bodyPr>
          <a:lstStyle/>
          <a:p>
            <a:r>
              <a:rPr lang="sv-SE" dirty="0"/>
              <a:t>Ombord på båten Stöten, som trafikerar linje 97, finns det tyvärr inga ledstänger att hålla sig i.</a:t>
            </a:r>
            <a:br>
              <a:rPr lang="sv-SE" dirty="0"/>
            </a:br>
            <a:r>
              <a:rPr lang="sv-SE" dirty="0"/>
              <a:t>För att ta sig ner i båten är det först ett kliv mellan kaj och båten och sedan ett kliv ner i båten.</a:t>
            </a:r>
          </a:p>
          <a:p>
            <a:pPr marL="0" indent="0">
              <a:buNone/>
            </a:pPr>
            <a:br>
              <a:rPr lang="sv-SE" dirty="0"/>
            </a:br>
            <a:endParaRPr lang="sv-SE" dirty="0">
              <a:solidFill>
                <a:srgbClr val="FF0000"/>
              </a:solidFill>
            </a:endParaRPr>
          </a:p>
        </p:txBody>
      </p:sp>
      <p:pic>
        <p:nvPicPr>
          <p:cNvPr id="6" name="Bildobjekt 5" descr="En bild som visar utomhus, vatten, transport, vattenfartyg&#10;&#10;Automatiskt genererad beskrivning">
            <a:extLst>
              <a:ext uri="{FF2B5EF4-FFF2-40B4-BE49-F238E27FC236}">
                <a16:creationId xmlns:a16="http://schemas.microsoft.com/office/drawing/2014/main" id="{D252D081-44A7-3550-FB3F-0E53A1EE7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348" y="728327"/>
            <a:ext cx="6477904" cy="4810796"/>
          </a:xfrm>
          <a:prstGeom prst="rect">
            <a:avLst/>
          </a:prstGeom>
        </p:spPr>
      </p:pic>
    </p:spTree>
    <p:extLst>
      <p:ext uri="{BB962C8B-B14F-4D97-AF65-F5344CB8AC3E}">
        <p14:creationId xmlns:p14="http://schemas.microsoft.com/office/powerpoint/2010/main" val="894067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AC7587-31DC-FF34-5C71-D5132F097712}"/>
              </a:ext>
            </a:extLst>
          </p:cNvPr>
          <p:cNvSpPr>
            <a:spLocks noGrp="1"/>
          </p:cNvSpPr>
          <p:nvPr>
            <p:ph type="title"/>
          </p:nvPr>
        </p:nvSpPr>
        <p:spPr/>
        <p:txBody>
          <a:bodyPr/>
          <a:lstStyle/>
          <a:p>
            <a:r>
              <a:rPr lang="sv-SE" dirty="0"/>
              <a:t>Skeppa Rederi</a:t>
            </a:r>
          </a:p>
        </p:txBody>
      </p:sp>
      <p:sp>
        <p:nvSpPr>
          <p:cNvPr id="3" name="Platshållare för text 2">
            <a:extLst>
              <a:ext uri="{FF2B5EF4-FFF2-40B4-BE49-F238E27FC236}">
                <a16:creationId xmlns:a16="http://schemas.microsoft.com/office/drawing/2014/main" id="{6AF38BBC-6AAA-C6C3-F42C-D571010FF0EA}"/>
              </a:ext>
            </a:extLst>
          </p:cNvPr>
          <p:cNvSpPr>
            <a:spLocks noGrp="1"/>
          </p:cNvSpPr>
          <p:nvPr>
            <p:ph type="body" sz="quarter" idx="13"/>
          </p:nvPr>
        </p:nvSpPr>
        <p:spPr/>
        <p:txBody>
          <a:bodyPr/>
          <a:lstStyle/>
          <a:p>
            <a:r>
              <a:rPr lang="sv-SE" dirty="0"/>
              <a:t>För mer information om de olika båtarna, ta kontakt med rederiet Skeppa, som kör båtarna på uppdrag av oss.</a:t>
            </a:r>
            <a:br>
              <a:rPr lang="sv-SE" dirty="0"/>
            </a:br>
            <a:endParaRPr lang="sv-SE" dirty="0"/>
          </a:p>
          <a:p>
            <a:pPr marL="0" indent="0">
              <a:buNone/>
            </a:pPr>
            <a:r>
              <a:rPr lang="sv-SE" dirty="0"/>
              <a:t>   www.skeppa.se</a:t>
            </a:r>
          </a:p>
          <a:p>
            <a:endParaRPr lang="sv-SE" dirty="0"/>
          </a:p>
        </p:txBody>
      </p:sp>
    </p:spTree>
    <p:extLst>
      <p:ext uri="{BB962C8B-B14F-4D97-AF65-F5344CB8AC3E}">
        <p14:creationId xmlns:p14="http://schemas.microsoft.com/office/powerpoint/2010/main" val="760746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25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537357C-D5A9-017F-1C2F-776125EA54DD}"/>
              </a:ext>
            </a:extLst>
          </p:cNvPr>
          <p:cNvSpPr>
            <a:spLocks noGrp="1"/>
          </p:cNvSpPr>
          <p:nvPr>
            <p:ph sz="half" idx="1"/>
          </p:nvPr>
        </p:nvSpPr>
        <p:spPr>
          <a:xfrm>
            <a:off x="833929" y="579699"/>
            <a:ext cx="4140000" cy="3240000"/>
          </a:xfrm>
        </p:spPr>
        <p:txBody>
          <a:bodyPr>
            <a:normAutofit/>
          </a:bodyPr>
          <a:lstStyle/>
          <a:p>
            <a:r>
              <a:rPr lang="sv-SE" dirty="0"/>
              <a:t>Ombord på båten Suecia, som trafikerar linje 90, finns det två stycken ledstänger på höger sida när man står framför båten.</a:t>
            </a:r>
          </a:p>
        </p:txBody>
      </p:sp>
      <p:pic>
        <p:nvPicPr>
          <p:cNvPr id="5" name="Bildobjekt 4" descr="En bild som visar utomhus, byggnad, betong, Kompositmaterial&#10;&#10;Automatiskt genererad beskrivning">
            <a:extLst>
              <a:ext uri="{FF2B5EF4-FFF2-40B4-BE49-F238E27FC236}">
                <a16:creationId xmlns:a16="http://schemas.microsoft.com/office/drawing/2014/main" id="{432E9224-5FD9-B60B-7C82-9514B143EEC2}"/>
              </a:ext>
            </a:extLst>
          </p:cNvPr>
          <p:cNvPicPr>
            <a:picLocks noChangeAspect="1"/>
          </p:cNvPicPr>
          <p:nvPr/>
        </p:nvPicPr>
        <p:blipFill rotWithShape="1">
          <a:blip r:embed="rId2">
            <a:extLst>
              <a:ext uri="{28A0092B-C50C-407E-A947-70E740481C1C}">
                <a14:useLocalDpi xmlns:a14="http://schemas.microsoft.com/office/drawing/2010/main" val="0"/>
              </a:ext>
            </a:extLst>
          </a:blip>
          <a:srcRect r="41304"/>
          <a:stretch/>
        </p:blipFill>
        <p:spPr>
          <a:xfrm rot="5400000">
            <a:off x="5845486" y="-123335"/>
            <a:ext cx="5061844" cy="6467912"/>
          </a:xfrm>
          <a:prstGeom prst="rect">
            <a:avLst/>
          </a:prstGeom>
          <a:noFill/>
        </p:spPr>
      </p:pic>
    </p:spTree>
    <p:extLst>
      <p:ext uri="{BB962C8B-B14F-4D97-AF65-F5344CB8AC3E}">
        <p14:creationId xmlns:p14="http://schemas.microsoft.com/office/powerpoint/2010/main" val="3465349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319E28B-CD72-6A38-CC29-00563DF736DE}"/>
              </a:ext>
            </a:extLst>
          </p:cNvPr>
          <p:cNvSpPr>
            <a:spLocks noGrp="1"/>
          </p:cNvSpPr>
          <p:nvPr>
            <p:ph sz="half" idx="1"/>
          </p:nvPr>
        </p:nvSpPr>
        <p:spPr>
          <a:xfrm>
            <a:off x="571500" y="400050"/>
            <a:ext cx="5341996" cy="5323950"/>
          </a:xfrm>
        </p:spPr>
        <p:txBody>
          <a:bodyPr>
            <a:normAutofit/>
          </a:bodyPr>
          <a:lstStyle/>
          <a:p>
            <a:r>
              <a:rPr lang="sv-SE" dirty="0"/>
              <a:t>Ner i båten behöver man ta fyra steg ner för trappan. Det finns ett räcke i trä på vänster sida att hålla sig i när man går ner för trapporna. </a:t>
            </a:r>
          </a:p>
          <a:p>
            <a:r>
              <a:rPr lang="sv-SE" dirty="0"/>
              <a:t>Bänken vid trappan går att fälla upp.</a:t>
            </a:r>
          </a:p>
        </p:txBody>
      </p:sp>
      <p:pic>
        <p:nvPicPr>
          <p:cNvPr id="5" name="Bildobjekt 4" descr="En bild som visar byggnad, trappor, virke, av trä&#10;&#10;Automatiskt genererad beskrivning">
            <a:extLst>
              <a:ext uri="{FF2B5EF4-FFF2-40B4-BE49-F238E27FC236}">
                <a16:creationId xmlns:a16="http://schemas.microsoft.com/office/drawing/2014/main" id="{DB084F8F-447B-6FA0-DDFB-7452D0D4CF58}"/>
              </a:ext>
            </a:extLst>
          </p:cNvPr>
          <p:cNvPicPr>
            <a:picLocks noChangeAspect="1"/>
          </p:cNvPicPr>
          <p:nvPr/>
        </p:nvPicPr>
        <p:blipFill rotWithShape="1">
          <a:blip r:embed="rId2">
            <a:extLst>
              <a:ext uri="{28A0092B-C50C-407E-A947-70E740481C1C}">
                <a14:useLocalDpi xmlns:a14="http://schemas.microsoft.com/office/drawing/2010/main" val="0"/>
              </a:ext>
            </a:extLst>
          </a:blip>
          <a:srcRect l="1165" r="40140"/>
          <a:stretch/>
        </p:blipFill>
        <p:spPr>
          <a:xfrm rot="5400000">
            <a:off x="6467686" y="304487"/>
            <a:ext cx="4758597" cy="6080429"/>
          </a:xfrm>
          <a:prstGeom prst="rect">
            <a:avLst/>
          </a:prstGeom>
          <a:noFill/>
        </p:spPr>
      </p:pic>
    </p:spTree>
    <p:extLst>
      <p:ext uri="{BB962C8B-B14F-4D97-AF65-F5344CB8AC3E}">
        <p14:creationId xmlns:p14="http://schemas.microsoft.com/office/powerpoint/2010/main" val="287354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A82832-7F3A-74F3-4AB0-EFBC430E883A}"/>
              </a:ext>
            </a:extLst>
          </p:cNvPr>
          <p:cNvSpPr>
            <a:spLocks noGrp="1"/>
          </p:cNvSpPr>
          <p:nvPr>
            <p:ph type="ctrTitle"/>
          </p:nvPr>
        </p:nvSpPr>
        <p:spPr/>
        <p:txBody>
          <a:bodyPr/>
          <a:lstStyle/>
          <a:p>
            <a:r>
              <a:rPr lang="sv-SE" dirty="0"/>
              <a:t>Linje 91</a:t>
            </a:r>
            <a:br>
              <a:rPr lang="sv-SE" dirty="0"/>
            </a:br>
            <a:r>
              <a:rPr lang="sv-SE" dirty="0"/>
              <a:t>Båten Saga</a:t>
            </a:r>
          </a:p>
        </p:txBody>
      </p:sp>
    </p:spTree>
    <p:extLst>
      <p:ext uri="{BB962C8B-B14F-4D97-AF65-F5344CB8AC3E}">
        <p14:creationId xmlns:p14="http://schemas.microsoft.com/office/powerpoint/2010/main" val="762516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537357C-D5A9-017F-1C2F-776125EA54DD}"/>
              </a:ext>
            </a:extLst>
          </p:cNvPr>
          <p:cNvSpPr>
            <a:spLocks noGrp="1"/>
          </p:cNvSpPr>
          <p:nvPr>
            <p:ph sz="half" idx="1"/>
          </p:nvPr>
        </p:nvSpPr>
        <p:spPr>
          <a:xfrm>
            <a:off x="833929" y="579699"/>
            <a:ext cx="4140000" cy="3240000"/>
          </a:xfrm>
        </p:spPr>
        <p:txBody>
          <a:bodyPr>
            <a:normAutofit/>
          </a:bodyPr>
          <a:lstStyle/>
          <a:p>
            <a:r>
              <a:rPr lang="sv-SE" dirty="0"/>
              <a:t>Ombord på båten Saga, som trafikerar linje 91, finns det två stycken ledstänger på höger sida när man står framför båten.</a:t>
            </a:r>
          </a:p>
          <a:p>
            <a:pPr marL="0" indent="0">
              <a:buNone/>
            </a:pPr>
            <a:endParaRPr lang="sv-SE" dirty="0"/>
          </a:p>
        </p:txBody>
      </p:sp>
      <p:pic>
        <p:nvPicPr>
          <p:cNvPr id="4" name="Bildobjekt 3" descr="En bild som visar byggnad, himmel, utomhus, cykel&#10;&#10;Automatiskt genererad beskrivning">
            <a:extLst>
              <a:ext uri="{FF2B5EF4-FFF2-40B4-BE49-F238E27FC236}">
                <a16:creationId xmlns:a16="http://schemas.microsoft.com/office/drawing/2014/main" id="{A4BD57FD-7287-1BEB-6293-B46089195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48200" y="1030027"/>
            <a:ext cx="5715000" cy="4286250"/>
          </a:xfrm>
          <a:prstGeom prst="rect">
            <a:avLst/>
          </a:prstGeom>
        </p:spPr>
      </p:pic>
    </p:spTree>
    <p:extLst>
      <p:ext uri="{BB962C8B-B14F-4D97-AF65-F5344CB8AC3E}">
        <p14:creationId xmlns:p14="http://schemas.microsoft.com/office/powerpoint/2010/main" val="3665888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319E28B-CD72-6A38-CC29-00563DF736DE}"/>
              </a:ext>
            </a:extLst>
          </p:cNvPr>
          <p:cNvSpPr>
            <a:spLocks noGrp="1"/>
          </p:cNvSpPr>
          <p:nvPr>
            <p:ph sz="half" idx="1"/>
          </p:nvPr>
        </p:nvSpPr>
        <p:spPr>
          <a:xfrm>
            <a:off x="571500" y="400050"/>
            <a:ext cx="5341996" cy="5323950"/>
          </a:xfrm>
        </p:spPr>
        <p:txBody>
          <a:bodyPr>
            <a:normAutofit/>
          </a:bodyPr>
          <a:lstStyle/>
          <a:p>
            <a:r>
              <a:rPr lang="sv-SE" dirty="0"/>
              <a:t>Ner i båten behöver man ta fem steg ner för trappan. Det finns inte ledstänger eller räcken vid trappan.</a:t>
            </a:r>
          </a:p>
        </p:txBody>
      </p:sp>
      <p:pic>
        <p:nvPicPr>
          <p:cNvPr id="4" name="Bildobjekt 3" descr="En bild som visar av trä, virke, lövträ, Plank&#10;&#10;Automatiskt genererad beskrivning">
            <a:extLst>
              <a:ext uri="{FF2B5EF4-FFF2-40B4-BE49-F238E27FC236}">
                <a16:creationId xmlns:a16="http://schemas.microsoft.com/office/drawing/2014/main" id="{2F61A6C1-E7BC-9259-987C-C62B171AD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08581" y="1168400"/>
            <a:ext cx="5359400" cy="4019550"/>
          </a:xfrm>
          <a:prstGeom prst="rect">
            <a:avLst/>
          </a:prstGeom>
        </p:spPr>
      </p:pic>
    </p:spTree>
    <p:extLst>
      <p:ext uri="{BB962C8B-B14F-4D97-AF65-F5344CB8AC3E}">
        <p14:creationId xmlns:p14="http://schemas.microsoft.com/office/powerpoint/2010/main" val="2330403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319E28B-CD72-6A38-CC29-00563DF736DE}"/>
              </a:ext>
            </a:extLst>
          </p:cNvPr>
          <p:cNvSpPr>
            <a:spLocks noGrp="1"/>
          </p:cNvSpPr>
          <p:nvPr>
            <p:ph sz="half" idx="1"/>
          </p:nvPr>
        </p:nvSpPr>
        <p:spPr>
          <a:xfrm>
            <a:off x="571500" y="400050"/>
            <a:ext cx="5341996" cy="5323950"/>
          </a:xfrm>
        </p:spPr>
        <p:txBody>
          <a:bodyPr>
            <a:normAutofit/>
          </a:bodyPr>
          <a:lstStyle/>
          <a:p>
            <a:r>
              <a:rPr lang="sv-SE" dirty="0"/>
              <a:t>För att komma ner till sittplatserna i båten behöver man gå ner för ytterligare en trappa. Denna trappa behöver man ta tre steg ner för. Det finns inte ledstänger eller räcken vid trappan.</a:t>
            </a:r>
          </a:p>
        </p:txBody>
      </p:sp>
      <p:pic>
        <p:nvPicPr>
          <p:cNvPr id="5" name="Bildobjekt 4" descr="En bild som visar av trä, virke, lövträ, Plank&#10;&#10;Automatiskt genererad beskrivning">
            <a:extLst>
              <a:ext uri="{FF2B5EF4-FFF2-40B4-BE49-F238E27FC236}">
                <a16:creationId xmlns:a16="http://schemas.microsoft.com/office/drawing/2014/main" id="{EB49C123-C850-AB25-230E-4FB30E285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29314" y="1223437"/>
            <a:ext cx="5143500" cy="3857625"/>
          </a:xfrm>
          <a:prstGeom prst="rect">
            <a:avLst/>
          </a:prstGeom>
        </p:spPr>
      </p:pic>
    </p:spTree>
    <p:extLst>
      <p:ext uri="{BB962C8B-B14F-4D97-AF65-F5344CB8AC3E}">
        <p14:creationId xmlns:p14="http://schemas.microsoft.com/office/powerpoint/2010/main" val="1459107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4CD74-AE20-F7E8-BAC0-D5FD2AA4B27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D7F5255-3F55-BC19-7978-36A8B4CE0BC5}"/>
              </a:ext>
            </a:extLst>
          </p:cNvPr>
          <p:cNvSpPr>
            <a:spLocks noGrp="1"/>
          </p:cNvSpPr>
          <p:nvPr>
            <p:ph type="ctrTitle"/>
          </p:nvPr>
        </p:nvSpPr>
        <p:spPr/>
        <p:txBody>
          <a:bodyPr/>
          <a:lstStyle/>
          <a:p>
            <a:r>
              <a:rPr lang="sv-SE" dirty="0"/>
              <a:t>Linje 92</a:t>
            </a:r>
            <a:br>
              <a:rPr lang="sv-SE" dirty="0"/>
            </a:br>
            <a:r>
              <a:rPr lang="sv-SE" dirty="0"/>
              <a:t>Båten Kon-Tiki</a:t>
            </a:r>
          </a:p>
        </p:txBody>
      </p:sp>
    </p:spTree>
    <p:extLst>
      <p:ext uri="{BB962C8B-B14F-4D97-AF65-F5344CB8AC3E}">
        <p14:creationId xmlns:p14="http://schemas.microsoft.com/office/powerpoint/2010/main" val="2424286595"/>
      </p:ext>
    </p:extLst>
  </p:cSld>
  <p:clrMapOvr>
    <a:masterClrMapping/>
  </p:clrMapOvr>
</p:sld>
</file>

<file path=ppt/theme/theme1.xml><?xml version="1.0" encoding="utf-8"?>
<a:theme xmlns:a="http://schemas.openxmlformats.org/drawingml/2006/main" name="Värmlandstrafik">
  <a:themeElements>
    <a:clrScheme name="Region Varmland farger">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T_ppt-mall" id="{295A34A5-6771-3343-A32F-8273310793B1}" vid="{3BDAA82A-3B83-AD40-9FE8-A6D2BFDC970C}"/>
    </a:ext>
  </a:extLst>
</a:theme>
</file>

<file path=ppt/theme/theme2.xml><?xml version="1.0" encoding="utf-8"?>
<a:theme xmlns:a="http://schemas.openxmlformats.org/drawingml/2006/main" name="Värmlandstrafik grå bg">
  <a:themeElements>
    <a:clrScheme name="Region Varmland farger">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T_ppt-mall" id="{295A34A5-6771-3343-A32F-8273310793B1}" vid="{7BC8AD2D-6BC3-8748-B511-C7FCDC94FF7E}"/>
    </a:ext>
  </a:extLst>
</a:theme>
</file>

<file path=ppt/theme/theme3.xml><?xml version="1.0" encoding="utf-8"?>
<a:theme xmlns:a="http://schemas.openxmlformats.org/drawingml/2006/main" name="Stor rubrik">
  <a:themeElements>
    <a:clrScheme name="Region Värmland-HEX">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T_ppt-mall" id="{295A34A5-6771-3343-A32F-8273310793B1}" vid="{19A4E41B-C0B3-914B-A5D6-9CBDE54F519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40CB4B0B9C60246948B693A69024D3D" ma:contentTypeVersion="16" ma:contentTypeDescription="Skapa ett nytt dokument." ma:contentTypeScope="" ma:versionID="2190e388d09274fc81402c92bbdf3ba2">
  <xsd:schema xmlns:xsd="http://www.w3.org/2001/XMLSchema" xmlns:xs="http://www.w3.org/2001/XMLSchema" xmlns:p="http://schemas.microsoft.com/office/2006/metadata/properties" xmlns:ns2="c6e5a1e1-bef8-4915-80d2-8ef04dd6d3aa" xmlns:ns3="1b7730cb-baf1-489b-9e39-29f5c7ab9e3d" targetNamespace="http://schemas.microsoft.com/office/2006/metadata/properties" ma:root="true" ma:fieldsID="82d27ab82673eab330f883e81862e388" ns2:_="" ns3:_="">
    <xsd:import namespace="c6e5a1e1-bef8-4915-80d2-8ef04dd6d3aa"/>
    <xsd:import namespace="1b7730cb-baf1-489b-9e39-29f5c7ab9e3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e5a1e1-bef8-4915-80d2-8ef04dd6d3aa"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element name="TaxCatchAll" ma:index="23" nillable="true" ma:displayName="Taxonomy Catch All Column" ma:hidden="true" ma:list="{4951397f-922a-4b54-a290-32b85f2a90e1}" ma:internalName="TaxCatchAll" ma:showField="CatchAllData" ma:web="c6e5a1e1-bef8-4915-80d2-8ef04dd6d3a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7730cb-baf1-489b-9e39-29f5c7ab9e3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256c666c-3d86-41dd-931b-6486b2d8a6be"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7730cb-baf1-489b-9e39-29f5c7ab9e3d">
      <Terms xmlns="http://schemas.microsoft.com/office/infopath/2007/PartnerControls"/>
    </lcf76f155ced4ddcb4097134ff3c332f>
    <TaxCatchAll xmlns="c6e5a1e1-bef8-4915-80d2-8ef04dd6d3aa" xsi:nil="true"/>
    <SharedWithUsers xmlns="c6e5a1e1-bef8-4915-80d2-8ef04dd6d3aa">
      <UserInfo>
        <DisplayName>Jens Magnusson</DisplayName>
        <AccountId>3</AccountId>
        <AccountType/>
      </UserInfo>
    </SharedWithUsers>
  </documentManagement>
</p:properties>
</file>

<file path=customXml/itemProps1.xml><?xml version="1.0" encoding="utf-8"?>
<ds:datastoreItem xmlns:ds="http://schemas.openxmlformats.org/officeDocument/2006/customXml" ds:itemID="{3DB68342-F5B9-42C8-BE00-538EC10676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e5a1e1-bef8-4915-80d2-8ef04dd6d3aa"/>
    <ds:schemaRef ds:uri="1b7730cb-baf1-489b-9e39-29f5c7ab9e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E783D0-1130-44D9-86A4-AB1327A9EC92}">
  <ds:schemaRefs>
    <ds:schemaRef ds:uri="http://schemas.microsoft.com/sharepoint/v3/contenttype/forms"/>
  </ds:schemaRefs>
</ds:datastoreItem>
</file>

<file path=customXml/itemProps3.xml><?xml version="1.0" encoding="utf-8"?>
<ds:datastoreItem xmlns:ds="http://schemas.openxmlformats.org/officeDocument/2006/customXml" ds:itemID="{F86CEB6B-FC80-43D3-9681-CBAC67F966F5}">
  <ds:schemaRefs>
    <ds:schemaRef ds:uri="http://schemas.microsoft.com/office/infopath/2007/PartnerControls"/>
    <ds:schemaRef ds:uri="http://www.w3.org/XML/1998/namespace"/>
    <ds:schemaRef ds:uri="http://purl.org/dc/elements/1.1/"/>
    <ds:schemaRef ds:uri="http://schemas.microsoft.com/office/2006/documentManagement/types"/>
    <ds:schemaRef ds:uri="http://schemas.microsoft.com/office/2006/metadata/properties"/>
    <ds:schemaRef ds:uri="c6e5a1e1-bef8-4915-80d2-8ef04dd6d3aa"/>
    <ds:schemaRef ds:uri="http://purl.org/dc/dcmitype/"/>
    <ds:schemaRef ds:uri="http://purl.org/dc/terms/"/>
    <ds:schemaRef ds:uri="http://schemas.openxmlformats.org/package/2006/metadata/core-properties"/>
    <ds:schemaRef ds:uri="1b7730cb-baf1-489b-9e39-29f5c7ab9e3d"/>
  </ds:schemaRefs>
</ds:datastoreItem>
</file>

<file path=docProps/app.xml><?xml version="1.0" encoding="utf-8"?>
<Properties xmlns="http://schemas.openxmlformats.org/officeDocument/2006/extended-properties" xmlns:vt="http://schemas.openxmlformats.org/officeDocument/2006/docPropsVTypes">
  <Template>Värmlandstrafik_PowerPoint</Template>
  <TotalTime>435</TotalTime>
  <Words>573</Words>
  <Application>Microsoft Office PowerPoint</Application>
  <PresentationFormat>Bredbild</PresentationFormat>
  <Paragraphs>29</Paragraphs>
  <Slides>26</Slides>
  <Notes>0</Notes>
  <HiddenSlides>0</HiddenSlides>
  <MMClips>0</MMClips>
  <ScaleCrop>false</ScaleCrop>
  <HeadingPairs>
    <vt:vector size="6" baseType="variant">
      <vt:variant>
        <vt:lpstr>Använt teckensnitt</vt:lpstr>
      </vt:variant>
      <vt:variant>
        <vt:i4>3</vt:i4>
      </vt:variant>
      <vt:variant>
        <vt:lpstr>Tema</vt:lpstr>
      </vt:variant>
      <vt:variant>
        <vt:i4>3</vt:i4>
      </vt:variant>
      <vt:variant>
        <vt:lpstr>Bildrubriker</vt:lpstr>
      </vt:variant>
      <vt:variant>
        <vt:i4>26</vt:i4>
      </vt:variant>
    </vt:vector>
  </HeadingPairs>
  <TitlesOfParts>
    <vt:vector size="32" baseType="lpstr">
      <vt:lpstr>Arial</vt:lpstr>
      <vt:lpstr>Calibri</vt:lpstr>
      <vt:lpstr>Courier New</vt:lpstr>
      <vt:lpstr>Värmlandstrafik</vt:lpstr>
      <vt:lpstr>Värmlandstrafik grå bg</vt:lpstr>
      <vt:lpstr>Stor rubrik</vt:lpstr>
      <vt:lpstr>Båtarna</vt:lpstr>
      <vt:lpstr>Linje 90 Båten Suecia</vt:lpstr>
      <vt:lpstr>PowerPoint-presentation</vt:lpstr>
      <vt:lpstr>PowerPoint-presentation</vt:lpstr>
      <vt:lpstr>Linje 91 Båten Saga</vt:lpstr>
      <vt:lpstr>PowerPoint-presentation</vt:lpstr>
      <vt:lpstr>PowerPoint-presentation</vt:lpstr>
      <vt:lpstr>PowerPoint-presentation</vt:lpstr>
      <vt:lpstr>Linje 92 Båten Kon-Tiki</vt:lpstr>
      <vt:lpstr>PowerPoint-presentation</vt:lpstr>
      <vt:lpstr>PowerPoint-presentation</vt:lpstr>
      <vt:lpstr>Linje 93 Båten Storholmen</vt:lpstr>
      <vt:lpstr>PowerPoint-presentation</vt:lpstr>
      <vt:lpstr>PowerPoint-presentation</vt:lpstr>
      <vt:lpstr>PowerPoint-presentation</vt:lpstr>
      <vt:lpstr>Linje 94 Båten Lisskulla</vt:lpstr>
      <vt:lpstr>PowerPoint-presentation</vt:lpstr>
      <vt:lpstr>PowerPoint-presentation</vt:lpstr>
      <vt:lpstr>PowerPoint-presentation</vt:lpstr>
      <vt:lpstr>Linje 96 och 99 Båten Lilla Strömmen</vt:lpstr>
      <vt:lpstr>PowerPoint-presentation</vt:lpstr>
      <vt:lpstr>PowerPoint-presentation</vt:lpstr>
      <vt:lpstr>Linje 97  Båten Stöten</vt:lpstr>
      <vt:lpstr>PowerPoint-presentation</vt:lpstr>
      <vt:lpstr>Skeppa Rederi</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Båtarna</dc:title>
  <dc:subject/>
  <dc:creator>Anna Källgren</dc:creator>
  <cp:keywords/>
  <dc:description/>
  <cp:lastModifiedBy>Anna Källgren</cp:lastModifiedBy>
  <cp:revision>24</cp:revision>
  <dcterms:created xsi:type="dcterms:W3CDTF">2023-06-22T08:49:08Z</dcterms:created>
  <dcterms:modified xsi:type="dcterms:W3CDTF">2024-06-26T09:37:07Z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0x010100640CB4B0B9C60246948B693A69024D3D</vt:lpwstr>
  </property>
  <property fmtid="{D5CDD505-2E9C-101B-9397-08002B2CF9AE}" pid="3" name="MediaServiceImageTags">
    <vt:lpwstr/>
  </property>
</Properties>
</file>