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56" r:id="rId7"/>
    <p:sldId id="263" r:id="rId8"/>
    <p:sldId id="274" r:id="rId9"/>
    <p:sldId id="258" r:id="rId10"/>
    <p:sldId id="257" r:id="rId11"/>
    <p:sldId id="273" r:id="rId12"/>
    <p:sldId id="275" r:id="rId13"/>
    <p:sldId id="260" r:id="rId14"/>
    <p:sldId id="259" r:id="rId15"/>
    <p:sldId id="262" r:id="rId16"/>
    <p:sldId id="261" r:id="rId17"/>
    <p:sldId id="265" r:id="rId18"/>
    <p:sldId id="264" r:id="rId19"/>
    <p:sldId id="266" r:id="rId20"/>
    <p:sldId id="267" r:id="rId21"/>
    <p:sldId id="268" r:id="rId22"/>
    <p:sldId id="271" r:id="rId23"/>
    <p:sldId id="269" r:id="rId24"/>
    <p:sldId id="270" r:id="rId25"/>
    <p:sldId id="272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e Ricken" userId="4f1eb3a9-2d5c-4e69-8005-2fdb8b7f1d1c" providerId="ADAL" clId="{E71E60CF-B94E-49D6-9542-C96D2E6FC4B6}"/>
    <pc:docChg chg="custSel modSld">
      <pc:chgData name="Christiane Ricken" userId="4f1eb3a9-2d5c-4e69-8005-2fdb8b7f1d1c" providerId="ADAL" clId="{E71E60CF-B94E-49D6-9542-C96D2E6FC4B6}" dt="2019-12-11T14:48:05.322" v="129" actId="20577"/>
      <pc:docMkLst>
        <pc:docMk/>
      </pc:docMkLst>
      <pc:sldChg chg="modSp">
        <pc:chgData name="Christiane Ricken" userId="4f1eb3a9-2d5c-4e69-8005-2fdb8b7f1d1c" providerId="ADAL" clId="{E71E60CF-B94E-49D6-9542-C96D2E6FC4B6}" dt="2019-12-11T14:44:11.702" v="109" actId="20577"/>
        <pc:sldMkLst>
          <pc:docMk/>
          <pc:sldMk cId="129011034" sldId="271"/>
        </pc:sldMkLst>
        <pc:spChg chg="mod">
          <ac:chgData name="Christiane Ricken" userId="4f1eb3a9-2d5c-4e69-8005-2fdb8b7f1d1c" providerId="ADAL" clId="{E71E60CF-B94E-49D6-9542-C96D2E6FC4B6}" dt="2019-12-11T14:44:11.702" v="109" actId="20577"/>
          <ac:spMkLst>
            <pc:docMk/>
            <pc:sldMk cId="129011034" sldId="271"/>
            <ac:spMk id="3" creationId="{456D27CC-9CAF-49A0-984F-0AEA72F29E26}"/>
          </ac:spMkLst>
        </pc:spChg>
      </pc:sldChg>
      <pc:sldChg chg="modSp">
        <pc:chgData name="Christiane Ricken" userId="4f1eb3a9-2d5c-4e69-8005-2fdb8b7f1d1c" providerId="ADAL" clId="{E71E60CF-B94E-49D6-9542-C96D2E6FC4B6}" dt="2019-12-11T14:48:05.322" v="129" actId="20577"/>
        <pc:sldMkLst>
          <pc:docMk/>
          <pc:sldMk cId="269158919" sldId="272"/>
        </pc:sldMkLst>
        <pc:spChg chg="mod">
          <ac:chgData name="Christiane Ricken" userId="4f1eb3a9-2d5c-4e69-8005-2fdb8b7f1d1c" providerId="ADAL" clId="{E71E60CF-B94E-49D6-9542-C96D2E6FC4B6}" dt="2019-12-11T14:48:05.322" v="129" actId="20577"/>
          <ac:spMkLst>
            <pc:docMk/>
            <pc:sldMk cId="269158919" sldId="272"/>
            <ac:spMk id="3" creationId="{A329028F-95AF-4A8C-BCF8-98AC080A41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2019-12-11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2019-12-11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2019-12-11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4" y="1414129"/>
            <a:ext cx="5599074" cy="3253563"/>
          </a:xfrm>
        </p:spPr>
        <p:txBody>
          <a:bodyPr/>
          <a:lstStyle/>
          <a:p>
            <a:r>
              <a:rPr lang="sv-SE" dirty="0"/>
              <a:t>Återkoppling från  Värmlands palliativa ombud enligt vårens enkätsvar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4795284"/>
            <a:ext cx="5599074" cy="467831"/>
          </a:xfrm>
        </p:spPr>
        <p:txBody>
          <a:bodyPr/>
          <a:lstStyle/>
          <a:p>
            <a:r>
              <a:rPr lang="sv-SE" dirty="0"/>
              <a:t>”Värna livet och möta döden”  6:e november 2019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06550-E499-48F9-83B2-2D8D3796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våren 2018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A19670-3AFE-4C55-A144-0511FB2B8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700670"/>
            <a:ext cx="7200000" cy="3022180"/>
          </a:xfrm>
        </p:spPr>
        <p:txBody>
          <a:bodyPr/>
          <a:lstStyle/>
          <a:p>
            <a:r>
              <a:rPr lang="sv-SE" dirty="0"/>
              <a:t>webbaserade utbildningen blir tillgänglig och obligatorisk för alla ombud</a:t>
            </a:r>
          </a:p>
        </p:txBody>
      </p:sp>
    </p:spTree>
    <p:extLst>
      <p:ext uri="{BB962C8B-B14F-4D97-AF65-F5344CB8AC3E}">
        <p14:creationId xmlns:p14="http://schemas.microsoft.com/office/powerpoint/2010/main" val="42788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B412E-9C5A-4829-BB8F-4635B7C0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hösten 2019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103A67-B3F3-4077-939A-0BACD1DBC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får nätverket inte längre plats i CSKs samlingssal</a:t>
            </a:r>
          </a:p>
          <a:p>
            <a:r>
              <a:rPr lang="sv-SE" dirty="0"/>
              <a:t>har vi hunnit med flera lokala samt numera två regionala nätverksträffar</a:t>
            </a:r>
          </a:p>
          <a:p>
            <a:r>
              <a:rPr lang="sv-SE" dirty="0"/>
              <a:t>har ombuden återkopplad hur de utvecklat den palliativa vården på sina arbetsplatser och kommit med förslag på nya utbildnings- och utvecklingsteman </a:t>
            </a:r>
          </a:p>
        </p:txBody>
      </p:sp>
    </p:spTree>
    <p:extLst>
      <p:ext uri="{BB962C8B-B14F-4D97-AF65-F5344CB8AC3E}">
        <p14:creationId xmlns:p14="http://schemas.microsoft.com/office/powerpoint/2010/main" val="70800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C3183EF-AFF7-4620-AAF5-DEACB9E9079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sv-SE" sz="4400" b="1" dirty="0"/>
          </a:p>
          <a:p>
            <a:endParaRPr lang="sv-SE" sz="4400" b="1" dirty="0"/>
          </a:p>
          <a:p>
            <a:r>
              <a:rPr lang="sv-SE" sz="4400" b="1" dirty="0"/>
              <a:t>  Vad visar vårens enkätsvar?</a:t>
            </a:r>
          </a:p>
        </p:txBody>
      </p:sp>
    </p:spTree>
    <p:extLst>
      <p:ext uri="{BB962C8B-B14F-4D97-AF65-F5344CB8AC3E}">
        <p14:creationId xmlns:p14="http://schemas.microsoft.com/office/powerpoint/2010/main" val="269898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1A45E-CFEF-4B76-80BB-4E0DA3DC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Ombuden har jobbat med att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1E6B23-EF81-41AC-A8B1-6BC4BD0A2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ha egen punkt på APT för kunskapsspridning, registerfrågor, genomgång statistik</a:t>
            </a:r>
          </a:p>
          <a:p>
            <a:r>
              <a:rPr lang="sv-SE" dirty="0"/>
              <a:t>utbilda </a:t>
            </a:r>
            <a:r>
              <a:rPr lang="sv-SE" dirty="0" err="1"/>
              <a:t>usk</a:t>
            </a:r>
            <a:r>
              <a:rPr lang="sv-SE" dirty="0"/>
              <a:t> då enheten implementerat NVP</a:t>
            </a:r>
          </a:p>
          <a:p>
            <a:r>
              <a:rPr lang="sv-SE" dirty="0"/>
              <a:t>ordna </a:t>
            </a:r>
            <a:r>
              <a:rPr lang="sv-SE" dirty="0" err="1"/>
              <a:t>utb</a:t>
            </a:r>
            <a:r>
              <a:rPr lang="sv-SE" dirty="0"/>
              <a:t> tillfällen med specialistläkare inom palliativ medicin som föreläst om specifika frågor som enheterna hade</a:t>
            </a:r>
          </a:p>
        </p:txBody>
      </p:sp>
    </p:spTree>
    <p:extLst>
      <p:ext uri="{BB962C8B-B14F-4D97-AF65-F5344CB8AC3E}">
        <p14:creationId xmlns:p14="http://schemas.microsoft.com/office/powerpoint/2010/main" val="395543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6595FC7-5C87-4C01-B9F8-0484D217D79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00000" y="1903228"/>
            <a:ext cx="8640000" cy="38207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skriva rutindokument ang. vårdåtgärder och palliativregistret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avgränsa fokusområden utifrån statistiken från palliativregistret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påminna kollegorna om att dokumentera och registrera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genomgång med kollegorna efter varje dödsfall på enheten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 medvetenheten om god palliativ vård på arbetsplatsen, kollegorna påminner och stöttar varandra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939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5402F92-649B-4536-BBC0-426BDFD4E67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00000" y="1839433"/>
            <a:ext cx="8640000" cy="38845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samverka med läkare på VC för brytpunktssamtal i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introducera bedömnings- och skattningsskalor på arbetsplatsen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gå igenom med kollegor vad man pratat om på lokal ombudsträff samt återkoppla frågor från kollegor vid nästa ombudsträff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introducera info-broschyrer till närstående på arbetsplatsen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vara handledare till kollegor </a:t>
            </a:r>
          </a:p>
        </p:txBody>
      </p:sp>
    </p:spTree>
    <p:extLst>
      <p:ext uri="{BB962C8B-B14F-4D97-AF65-F5344CB8AC3E}">
        <p14:creationId xmlns:p14="http://schemas.microsoft.com/office/powerpoint/2010/main" val="424185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98378-B710-44E1-9E59-9921A73E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1135150"/>
            <a:ext cx="7200000" cy="1182748"/>
          </a:xfrm>
        </p:spPr>
        <p:txBody>
          <a:bodyPr/>
          <a:lstStyle/>
          <a:p>
            <a:r>
              <a:rPr lang="sv-SE" dirty="0"/>
              <a:t>Vem registrerar i   palliativregistret?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ED6935-EA65-425D-8189-68BFF7410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732566"/>
            <a:ext cx="7200000" cy="2990283"/>
          </a:xfrm>
        </p:spPr>
        <p:txBody>
          <a:bodyPr/>
          <a:lstStyle/>
          <a:p>
            <a:r>
              <a:rPr lang="sv-SE" dirty="0"/>
              <a:t>Övervägande </a:t>
            </a:r>
            <a:r>
              <a:rPr lang="sv-SE" dirty="0" err="1"/>
              <a:t>ssk</a:t>
            </a:r>
            <a:r>
              <a:rPr lang="sv-SE" dirty="0"/>
              <a:t> som varit ansvarig vid bortgången</a:t>
            </a:r>
          </a:p>
          <a:p>
            <a:r>
              <a:rPr lang="sv-SE" dirty="0"/>
              <a:t>I vissa fall MAS eller enhetschef</a:t>
            </a:r>
          </a:p>
        </p:txBody>
      </p:sp>
    </p:spTree>
    <p:extLst>
      <p:ext uri="{BB962C8B-B14F-4D97-AF65-F5344CB8AC3E}">
        <p14:creationId xmlns:p14="http://schemas.microsoft.com/office/powerpoint/2010/main" val="14854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3984C2-0836-41DF-B714-57ADC93F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svårigheter med palliativregistret?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6D27CC-9CAF-49A0-984F-0AEA72F29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923953"/>
            <a:ext cx="7200000" cy="2798896"/>
          </a:xfrm>
        </p:spPr>
        <p:txBody>
          <a:bodyPr/>
          <a:lstStyle/>
          <a:p>
            <a:r>
              <a:rPr lang="sv-SE" dirty="0"/>
              <a:t>Letandet efter dokumentation, särskilt vid tidsbrist</a:t>
            </a:r>
          </a:p>
          <a:p>
            <a:r>
              <a:rPr lang="sv-SE" dirty="0"/>
              <a:t>Delvis för få/ inga passande svarsalternativ</a:t>
            </a:r>
          </a:p>
          <a:p>
            <a:r>
              <a:rPr lang="sv-SE" dirty="0"/>
              <a:t>Tidsbrist, vid resursbrist läggs tiden på vården istället för registerarbete</a:t>
            </a:r>
          </a:p>
        </p:txBody>
      </p:sp>
    </p:spTree>
    <p:extLst>
      <p:ext uri="{BB962C8B-B14F-4D97-AF65-F5344CB8AC3E}">
        <p14:creationId xmlns:p14="http://schemas.microsoft.com/office/powerpoint/2010/main" val="12901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3C468-0125-4680-98CF-0C87E431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648586"/>
            <a:ext cx="7200000" cy="1648977"/>
          </a:xfrm>
        </p:spPr>
        <p:txBody>
          <a:bodyPr/>
          <a:lstStyle/>
          <a:p>
            <a:r>
              <a:rPr lang="sv-SE" dirty="0"/>
              <a:t>Vad önskades av utbildningsgruppen och lokala palliativa teamen?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C0C05A-DC8F-4540-BDAE-EEBDF8336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604976"/>
            <a:ext cx="7200000" cy="3117873"/>
          </a:xfrm>
        </p:spPr>
        <p:txBody>
          <a:bodyPr/>
          <a:lstStyle/>
          <a:p>
            <a:r>
              <a:rPr lang="sv-SE" dirty="0"/>
              <a:t>Info om rehab inom palliativ vård. Hur får man in den? Hur kan man arbeta förebyggande även i sen palliativ fas?</a:t>
            </a:r>
          </a:p>
          <a:p>
            <a:r>
              <a:rPr lang="sv-SE" dirty="0"/>
              <a:t>Fortsatta nätverksträffar för info om senaste nytt inom palliativ vård och att få idéer med sig hem</a:t>
            </a:r>
          </a:p>
          <a:p>
            <a:r>
              <a:rPr lang="sv-SE" dirty="0"/>
              <a:t>Handledning av palliativt team vid vård i livets slutskede</a:t>
            </a:r>
          </a:p>
        </p:txBody>
      </p:sp>
    </p:spTree>
    <p:extLst>
      <p:ext uri="{BB962C8B-B14F-4D97-AF65-F5344CB8AC3E}">
        <p14:creationId xmlns:p14="http://schemas.microsoft.com/office/powerpoint/2010/main" val="223291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5BBE257-7B40-4EC1-B12D-692AF432D9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00000" y="1796902"/>
            <a:ext cx="8640000" cy="39270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Fortsatt fortbildning: symtomlindring, palliativ omvårdnad, användning av skattningsinstrument i livets slutskede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lokalt palliativt team kan vara med på APT och prata om palliativ vård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Eftersamtal och reflektion med palliativa teamet efter dödsfall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Vilja lära sig mer om samtalsmetodik vid svåra samtal, att öppet våga prata om döden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Lära sig om nationell vårdplan för palliativ vård (NVP)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728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DDCF11F-A240-4DFE-B7AF-C8CF400DE65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sv-SE" sz="4400" dirty="0"/>
          </a:p>
          <a:p>
            <a:endParaRPr lang="sv-SE" sz="4400" dirty="0"/>
          </a:p>
          <a:p>
            <a:r>
              <a:rPr lang="sv-SE" sz="4400" dirty="0"/>
              <a:t>           </a:t>
            </a:r>
            <a:r>
              <a:rPr lang="sv-SE" sz="4400" b="1" dirty="0"/>
              <a:t>Hur allting startade</a:t>
            </a:r>
          </a:p>
        </p:txBody>
      </p:sp>
    </p:spTree>
    <p:extLst>
      <p:ext uri="{BB962C8B-B14F-4D97-AF65-F5344CB8AC3E}">
        <p14:creationId xmlns:p14="http://schemas.microsoft.com/office/powerpoint/2010/main" val="208075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17F8CCC-F7A6-4AC4-8060-170FD57D43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11525"/>
          <a:stretch>
            <a:fillRect/>
          </a:stretch>
        </p:blipFill>
        <p:spPr>
          <a:xfrm>
            <a:off x="-1123969" y="0"/>
            <a:ext cx="11846400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329028F-95AF-4A8C-BCF8-98AC080A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80" y="0"/>
            <a:ext cx="5495070" cy="1325563"/>
          </a:xfrm>
        </p:spPr>
        <p:txBody>
          <a:bodyPr/>
          <a:lstStyle/>
          <a:p>
            <a:r>
              <a:rPr lang="sv-SE" sz="3200" dirty="0"/>
              <a:t>Stort tack till er alla </a:t>
            </a:r>
            <a:r>
              <a:rPr lang="sv-SE" sz="3200"/>
              <a:t>– tillsammans </a:t>
            </a:r>
            <a:r>
              <a:rPr lang="sv-SE" sz="3200" dirty="0"/>
              <a:t>når vi toppen!</a:t>
            </a:r>
          </a:p>
        </p:txBody>
      </p:sp>
    </p:spTree>
    <p:extLst>
      <p:ext uri="{BB962C8B-B14F-4D97-AF65-F5344CB8AC3E}">
        <p14:creationId xmlns:p14="http://schemas.microsoft.com/office/powerpoint/2010/main" val="26915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8EB09A99-BC95-4853-A05E-E8874E2D15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b="6614"/>
          <a:stretch>
            <a:fillRect/>
          </a:stretch>
        </p:blipFill>
        <p:spPr>
          <a:xfrm>
            <a:off x="365760" y="0"/>
            <a:ext cx="9818370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A88AF81-E7C1-484F-A36B-E1F03992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Inga fina resultat för Värmland</a:t>
            </a:r>
          </a:p>
        </p:txBody>
      </p:sp>
    </p:spTree>
    <p:extLst>
      <p:ext uri="{BB962C8B-B14F-4D97-AF65-F5344CB8AC3E}">
        <p14:creationId xmlns:p14="http://schemas.microsoft.com/office/powerpoint/2010/main" val="81531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CB28D-D6CF-4AE7-9A35-F4980E6B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200000" cy="1058819"/>
          </a:xfrm>
        </p:spPr>
        <p:txBody>
          <a:bodyPr/>
          <a:lstStyle/>
          <a:p>
            <a:r>
              <a:rPr lang="sv-SE" dirty="0"/>
              <a:t>fram till 2017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3C163D-BD40-4670-AA40-E5751A586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445488"/>
            <a:ext cx="7200000" cy="3277362"/>
          </a:xfrm>
        </p:spPr>
        <p:txBody>
          <a:bodyPr/>
          <a:lstStyle/>
          <a:p>
            <a:r>
              <a:rPr lang="sv-SE" dirty="0"/>
              <a:t>överlag dåliga, även ojämlika resultat i </a:t>
            </a:r>
            <a:r>
              <a:rPr lang="sv-SE" b="1" dirty="0"/>
              <a:t>Svenska Palliativregistret </a:t>
            </a:r>
            <a:r>
              <a:rPr lang="sv-SE" dirty="0"/>
              <a:t>för Värmlands vårdgivare</a:t>
            </a:r>
          </a:p>
          <a:p>
            <a:r>
              <a:rPr lang="sv-SE" b="1" dirty="0"/>
              <a:t>Palliativa rådet </a:t>
            </a:r>
            <a:r>
              <a:rPr lang="sv-SE" dirty="0"/>
              <a:t>beslutar om åtgärd och grundar </a:t>
            </a:r>
            <a:r>
              <a:rPr lang="sv-SE" b="1" dirty="0"/>
              <a:t>palliativa rådets utbildningsgrupp</a:t>
            </a:r>
          </a:p>
        </p:txBody>
      </p:sp>
    </p:spTree>
    <p:extLst>
      <p:ext uri="{BB962C8B-B14F-4D97-AF65-F5344CB8AC3E}">
        <p14:creationId xmlns:p14="http://schemas.microsoft.com/office/powerpoint/2010/main" val="231750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34CD0-85C2-4810-86B1-418B4852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200000" cy="867433"/>
          </a:xfrm>
        </p:spPr>
        <p:txBody>
          <a:bodyPr/>
          <a:lstStyle/>
          <a:p>
            <a:r>
              <a:rPr lang="sv-SE" dirty="0"/>
              <a:t>Vad är Palliativa rådet?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4A106B-25A9-41B5-BD9B-7D568FBAA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030819"/>
            <a:ext cx="7200000" cy="3692031"/>
          </a:xfrm>
        </p:spPr>
        <p:txBody>
          <a:bodyPr/>
          <a:lstStyle/>
          <a:p>
            <a:r>
              <a:rPr lang="sv-SE" b="1" dirty="0"/>
              <a:t>Palliativa rådet i Värmland </a:t>
            </a:r>
            <a:r>
              <a:rPr lang="sv-SE" dirty="0"/>
              <a:t>består av företrädare från regionens sluten-, och primärvård samt representanter från kommuner</a:t>
            </a:r>
          </a:p>
          <a:p>
            <a:r>
              <a:rPr lang="sv-SE" dirty="0"/>
              <a:t>Rådgivande funktion till ledning och verksamheter</a:t>
            </a:r>
          </a:p>
          <a:p>
            <a:r>
              <a:rPr lang="sv-SE" dirty="0"/>
              <a:t>Verkar för samarbete mellan olika vårdgivare</a:t>
            </a:r>
          </a:p>
          <a:p>
            <a:r>
              <a:rPr lang="sv-SE" dirty="0"/>
              <a:t>Informationskanal för nyheter inom palliativ vård</a:t>
            </a:r>
          </a:p>
          <a:p>
            <a:r>
              <a:rPr lang="sv-SE" dirty="0"/>
              <a:t>Implementerar nationellt vårdprogram för palliativ vård</a:t>
            </a:r>
          </a:p>
        </p:txBody>
      </p:sp>
    </p:spTree>
    <p:extLst>
      <p:ext uri="{BB962C8B-B14F-4D97-AF65-F5344CB8AC3E}">
        <p14:creationId xmlns:p14="http://schemas.microsoft.com/office/powerpoint/2010/main" val="182811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DAEEFA5E-1AB7-46CD-816F-A805AB4AFF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r="1419"/>
          <a:stretch>
            <a:fillRect/>
          </a:stretch>
        </p:blipFill>
        <p:spPr>
          <a:xfrm>
            <a:off x="345600" y="0"/>
            <a:ext cx="9805397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417A8C2-27AE-470D-9CD9-8CA25F08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725" y="1"/>
            <a:ext cx="5495070" cy="1365503"/>
          </a:xfrm>
        </p:spPr>
        <p:txBody>
          <a:bodyPr/>
          <a:lstStyle/>
          <a:p>
            <a:r>
              <a:rPr lang="sv-SE" dirty="0"/>
              <a:t>Låter fint men hur når man ut till varenda arbetsplats?</a:t>
            </a:r>
          </a:p>
        </p:txBody>
      </p:sp>
    </p:spTree>
    <p:extLst>
      <p:ext uri="{BB962C8B-B14F-4D97-AF65-F5344CB8AC3E}">
        <p14:creationId xmlns:p14="http://schemas.microsoft.com/office/powerpoint/2010/main" val="38555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FD1C786C-42BA-4A72-B2D4-53A4527AFE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46366" r="15892" b="18175"/>
          <a:stretch/>
        </p:blipFill>
        <p:spPr>
          <a:xfrm>
            <a:off x="435428" y="595285"/>
            <a:ext cx="9753600" cy="536665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EB25CA6-0DDE-469F-BCC1-359C7009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465" y="0"/>
            <a:ext cx="5495070" cy="1011935"/>
          </a:xfrm>
        </p:spPr>
        <p:txBody>
          <a:bodyPr/>
          <a:lstStyle/>
          <a:p>
            <a:r>
              <a:rPr lang="sv-SE" sz="3200" dirty="0"/>
              <a:t>Genom att bilda ett nätverk med palliativa ombud!</a:t>
            </a:r>
          </a:p>
        </p:txBody>
      </p:sp>
    </p:spTree>
    <p:extLst>
      <p:ext uri="{BB962C8B-B14F-4D97-AF65-F5344CB8AC3E}">
        <p14:creationId xmlns:p14="http://schemas.microsoft.com/office/powerpoint/2010/main" val="29412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2E6D5-E28F-4151-9122-F564E866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200000" cy="1058819"/>
          </a:xfrm>
        </p:spPr>
        <p:txBody>
          <a:bodyPr/>
          <a:lstStyle/>
          <a:p>
            <a:r>
              <a:rPr lang="sv-SE" dirty="0"/>
              <a:t>Rådets utbildningsgrupp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E8787-58EC-4BFB-BFE4-AA42CB0E0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381693"/>
            <a:ext cx="7200000" cy="3636335"/>
          </a:xfrm>
        </p:spPr>
        <p:txBody>
          <a:bodyPr/>
          <a:lstStyle/>
          <a:p>
            <a:r>
              <a:rPr lang="sv-SE" dirty="0"/>
              <a:t>Uppdrag att bilda ett nätverk av palliativa ombud som täcker hela Värmland</a:t>
            </a:r>
          </a:p>
          <a:p>
            <a:r>
              <a:rPr lang="sv-SE" dirty="0"/>
              <a:t>Ombuden särskilt utbildade inom allmän palliativ vård</a:t>
            </a:r>
          </a:p>
          <a:p>
            <a:r>
              <a:rPr lang="sv-SE" dirty="0"/>
              <a:t>Sprider kunskap på egna arbetsplatsen, </a:t>
            </a:r>
            <a:r>
              <a:rPr lang="sv-SE" dirty="0" err="1"/>
              <a:t>nätverkar</a:t>
            </a:r>
            <a:r>
              <a:rPr lang="sv-SE" dirty="0"/>
              <a:t> med varandra</a:t>
            </a:r>
          </a:p>
          <a:p>
            <a:r>
              <a:rPr lang="sv-SE" dirty="0"/>
              <a:t>Värmlands palliativa team mentorer för ombuden</a:t>
            </a:r>
          </a:p>
        </p:txBody>
      </p:sp>
    </p:spTree>
    <p:extLst>
      <p:ext uri="{BB962C8B-B14F-4D97-AF65-F5344CB8AC3E}">
        <p14:creationId xmlns:p14="http://schemas.microsoft.com/office/powerpoint/2010/main" val="337740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720FE-22BD-44EE-9FDC-0FEFF0A2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hösten 2017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F573C1-FD03-4A6B-BD89-A0ACD81C0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2668772"/>
            <a:ext cx="7200000" cy="3054078"/>
          </a:xfrm>
        </p:spPr>
        <p:txBody>
          <a:bodyPr/>
          <a:lstStyle/>
          <a:p>
            <a:r>
              <a:rPr lang="sv-SE" dirty="0"/>
              <a:t>sammankommer första gruppen av blivande ombud för gemensam vidareutbildning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85483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433C73314F3419BD49B07465BD21B" ma:contentTypeVersion="9" ma:contentTypeDescription="Create a new document." ma:contentTypeScope="" ma:versionID="4373c4383dc9e21ffdf370940c35fff3">
  <xsd:schema xmlns:xsd="http://www.w3.org/2001/XMLSchema" xmlns:xs="http://www.w3.org/2001/XMLSchema" xmlns:p="http://schemas.microsoft.com/office/2006/metadata/properties" xmlns:ns3="3b424c14-e1d1-4b31-a278-5b54ec3faae5" xmlns:ns4="b4d63ce3-5b6e-4856-be84-e6c83d4fa9ca" targetNamespace="http://schemas.microsoft.com/office/2006/metadata/properties" ma:root="true" ma:fieldsID="1ff9dfd2212af4f3fea98afc3dfa4884" ns3:_="" ns4:_="">
    <xsd:import namespace="3b424c14-e1d1-4b31-a278-5b54ec3faae5"/>
    <xsd:import namespace="b4d63ce3-5b6e-4856-be84-e6c83d4fa9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24c14-e1d1-4b31-a278-5b54ec3fa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3ce3-5b6e-4856-be84-e6c83d4fa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D57496-31FC-4475-9569-CCC3ED76E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24c14-e1d1-4b31-a278-5b54ec3faae5"/>
    <ds:schemaRef ds:uri="b4d63ce3-5b6e-4856-be84-e6c83d4fa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F1B351-2957-44A0-AF39-538F5F3AC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317D6A-B0BE-4126-A30D-590B876C855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283</TotalTime>
  <Words>533</Words>
  <Application>Microsoft Office PowerPoint</Application>
  <PresentationFormat>Bredbild</PresentationFormat>
  <Paragraphs>64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Region Varmland</vt:lpstr>
      <vt:lpstr>Region Varmland Grå</vt:lpstr>
      <vt:lpstr>Stor rubrik</vt:lpstr>
      <vt:lpstr>Återkoppling från  Värmlands palliativa ombud enligt vårens enkätsvar</vt:lpstr>
      <vt:lpstr>PowerPoint-presentation</vt:lpstr>
      <vt:lpstr>Inga fina resultat för Värmland</vt:lpstr>
      <vt:lpstr>fram till 2017</vt:lpstr>
      <vt:lpstr>Vad är Palliativa rådet?</vt:lpstr>
      <vt:lpstr>Låter fint men hur når man ut till varenda arbetsplats?</vt:lpstr>
      <vt:lpstr>Genom att bilda ett nätverk med palliativa ombud!</vt:lpstr>
      <vt:lpstr>Rådets utbildningsgrupp</vt:lpstr>
      <vt:lpstr>hösten 2017</vt:lpstr>
      <vt:lpstr>våren 2018</vt:lpstr>
      <vt:lpstr>hösten 2019</vt:lpstr>
      <vt:lpstr>PowerPoint-presentation</vt:lpstr>
      <vt:lpstr>Ombuden har jobbat med att</vt:lpstr>
      <vt:lpstr>PowerPoint-presentation</vt:lpstr>
      <vt:lpstr>PowerPoint-presentation</vt:lpstr>
      <vt:lpstr>Vem registrerar i   palliativregistret?</vt:lpstr>
      <vt:lpstr>Vad är svårigheter med palliativregistret?</vt:lpstr>
      <vt:lpstr>Vad önskades av utbildningsgruppen och lokala palliativa teamen?</vt:lpstr>
      <vt:lpstr>PowerPoint-presentation</vt:lpstr>
      <vt:lpstr>Stort tack till er alla – tillsammans når vi toppen!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Återkoppling från  Värmlands palliativa ombud enligt vårens enkätsvar</dc:title>
  <dc:creator>Christiane Ricken</dc:creator>
  <cp:lastModifiedBy>Christiane Ricken</cp:lastModifiedBy>
  <cp:revision>18</cp:revision>
  <dcterms:created xsi:type="dcterms:W3CDTF">2019-11-05T12:13:09Z</dcterms:created>
  <dcterms:modified xsi:type="dcterms:W3CDTF">2019-12-11T14:48:14Z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0x010100F08433C73314F3419BD49B07465BD21B</vt:lpwstr>
  </property>
</Properties>
</file>